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0" r:id="rId4"/>
    <p:sldId id="263" r:id="rId5"/>
    <p:sldId id="257" r:id="rId6"/>
    <p:sldId id="261" r:id="rId7"/>
    <p:sldId id="258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spss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8447" y="4468031"/>
            <a:ext cx="3757107" cy="532504"/>
          </a:xfrm>
        </p:spPr>
        <p:txBody>
          <a:bodyPr/>
          <a:lstStyle/>
          <a:p>
            <a:r>
              <a:rPr lang="id-ID" dirty="0" smtClean="0"/>
              <a:t>Nurul hilda syani putri, M.Si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9893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Mengaktifkan program spss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Langkah untuk mengaktifkan program spss setelah dilakukan penginstalan (yang secara garis besar sama seperti menginstal program lain):</a:t>
            </a:r>
          </a:p>
          <a:p>
            <a:r>
              <a:rPr lang="id-ID" dirty="0" smtClean="0"/>
              <a:t>Memilih ikon IBM SPSS Statitistic yang terdapat pada dekstop atau direktori tempat anda menyimpan. </a:t>
            </a:r>
          </a:p>
          <a:p>
            <a:r>
              <a:rPr lang="id-ID" dirty="0" smtClean="0"/>
              <a:t>Memilih cancel untuk mulai variabel dan data baru</a:t>
            </a:r>
          </a:p>
          <a:p>
            <a:r>
              <a:rPr lang="id-ID" dirty="0" smtClean="0"/>
              <a:t>Halaman spss ditampilkan seperti berikut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44972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330" y="453466"/>
            <a:ext cx="8913094" cy="6010167"/>
          </a:xfrm>
        </p:spPr>
      </p:pic>
    </p:spTree>
    <p:extLst>
      <p:ext uri="{BB962C8B-B14F-4D97-AF65-F5344CB8AC3E}">
        <p14:creationId xmlns:p14="http://schemas.microsoft.com/office/powerpoint/2010/main" val="297035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keterangan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145577"/>
          </a:xfrm>
        </p:spPr>
        <p:txBody>
          <a:bodyPr>
            <a:normAutofit lnSpcReduction="10000"/>
          </a:bodyPr>
          <a:lstStyle/>
          <a:p>
            <a:r>
              <a:rPr lang="id-ID" b="1" i="1" dirty="0" smtClean="0"/>
              <a:t>NAME</a:t>
            </a:r>
            <a:r>
              <a:rPr lang="id-ID" dirty="0" smtClean="0"/>
              <a:t> : digunakan untuk memberi keterangan nama variabel</a:t>
            </a:r>
          </a:p>
          <a:p>
            <a:r>
              <a:rPr lang="id-ID" b="1" i="1" dirty="0" smtClean="0"/>
              <a:t>TYPE</a:t>
            </a:r>
            <a:r>
              <a:rPr lang="id-ID" dirty="0" smtClean="0"/>
              <a:t>: untuk memilih jenis data </a:t>
            </a:r>
          </a:p>
          <a:p>
            <a:r>
              <a:rPr lang="id-ID" b="1" i="1" dirty="0" smtClean="0"/>
              <a:t>WIDTH</a:t>
            </a:r>
            <a:r>
              <a:rPr lang="id-ID" dirty="0" smtClean="0"/>
              <a:t>: untuk mengatur lebar kolom dalam hasil analisis</a:t>
            </a:r>
          </a:p>
          <a:p>
            <a:r>
              <a:rPr lang="id-ID" b="1" i="1" dirty="0" smtClean="0"/>
              <a:t>DECIMAL</a:t>
            </a:r>
            <a:r>
              <a:rPr lang="id-ID" dirty="0" smtClean="0"/>
              <a:t> : untuk menentukan jumlah angka belakang koma</a:t>
            </a:r>
          </a:p>
          <a:p>
            <a:r>
              <a:rPr lang="id-ID" b="1" i="1" dirty="0" smtClean="0"/>
              <a:t>LABEL</a:t>
            </a:r>
            <a:r>
              <a:rPr lang="id-ID" dirty="0" smtClean="0"/>
              <a:t>: digunakan untuk memberikan keterangan pada variabel</a:t>
            </a:r>
          </a:p>
          <a:p>
            <a:r>
              <a:rPr lang="id-ID" b="1" i="1" dirty="0" smtClean="0"/>
              <a:t>VALUE</a:t>
            </a:r>
            <a:r>
              <a:rPr lang="id-ID" dirty="0" smtClean="0"/>
              <a:t>: untuk memberikan keterangan untuk data variabel</a:t>
            </a:r>
          </a:p>
          <a:p>
            <a:r>
              <a:rPr lang="id-ID" b="1" i="1" dirty="0" smtClean="0"/>
              <a:t>MISSING</a:t>
            </a:r>
            <a:r>
              <a:rPr lang="id-ID" dirty="0" smtClean="0"/>
              <a:t>: untuk mengatur data hilang/ tidak lengkap</a:t>
            </a:r>
          </a:p>
          <a:p>
            <a:r>
              <a:rPr lang="id-ID" b="1" i="1" dirty="0" smtClean="0"/>
              <a:t>COLUMN:</a:t>
            </a:r>
            <a:r>
              <a:rPr lang="id-ID" dirty="0" smtClean="0"/>
              <a:t> untuk mengatur lebar kolom dalam data view</a:t>
            </a:r>
          </a:p>
          <a:p>
            <a:r>
              <a:rPr lang="id-ID" b="1" i="1" dirty="0" smtClean="0"/>
              <a:t>ALIGN</a:t>
            </a:r>
            <a:r>
              <a:rPr lang="id-ID" dirty="0" smtClean="0"/>
              <a:t> : mengatur tata letak/perataan data</a:t>
            </a:r>
          </a:p>
          <a:p>
            <a:r>
              <a:rPr lang="id-ID" b="1" i="1" dirty="0" smtClean="0"/>
              <a:t>MEASURE</a:t>
            </a:r>
            <a:r>
              <a:rPr lang="id-ID" dirty="0" smtClean="0"/>
              <a:t>: menentukan jenis skala pengukuran data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2715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54388"/>
          </a:xfrm>
        </p:spPr>
        <p:txBody>
          <a:bodyPr/>
          <a:lstStyle/>
          <a:p>
            <a:r>
              <a:rPr lang="id-ID" dirty="0" smtClean="0"/>
              <a:t>Menyusun data dalam bentuk tabel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39020"/>
            <a:ext cx="10058400" cy="4050792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Contoh data</a:t>
            </a:r>
          </a:p>
          <a:p>
            <a:pPr marL="0" indent="0" algn="ctr">
              <a:buNone/>
            </a:pPr>
            <a:r>
              <a:rPr lang="id-ID" dirty="0" smtClean="0"/>
              <a:t>Tabel pendapat mahasiswa tentang kenaikan SPP </a:t>
            </a:r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523023"/>
              </p:ext>
            </p:extLst>
          </p:nvPr>
        </p:nvGraphicFramePr>
        <p:xfrm>
          <a:off x="1910977" y="2807746"/>
          <a:ext cx="8128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Nama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Umur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Haikal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Laki-laki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Tidak setuju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Romi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Laki-laki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Joko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Laki-laki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Setuju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Perempuan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Setuju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Ani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Perempuan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Ragu-ragu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Parto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Laki-laki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Setuju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Emi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Perempuan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Tidak Setuju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Joni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Laki-laki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Setuju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81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612" y="790148"/>
            <a:ext cx="10306364" cy="5677887"/>
          </a:xfrm>
        </p:spPr>
        <p:txBody>
          <a:bodyPr/>
          <a:lstStyle/>
          <a:p>
            <a:r>
              <a:rPr lang="id-ID" dirty="0" smtClean="0"/>
              <a:t>Perlu diingat bahwa prosedur SPSS hanya menerima data yang </a:t>
            </a:r>
            <a:r>
              <a:rPr lang="id-ID" i="1" dirty="0" smtClean="0"/>
              <a:t> numeric </a:t>
            </a:r>
            <a:r>
              <a:rPr lang="id-ID" dirty="0" smtClean="0"/>
              <a:t>atau angka, maka sebelum data dimasukkan ke dalam editor spss perlu dibuat pengubahan variabel yang bernilai string menjadi angka, dengan cara sbb:</a:t>
            </a:r>
          </a:p>
          <a:p>
            <a:pPr marL="457200" indent="-457200">
              <a:buAutoNum type="alphaLcParenR"/>
            </a:pPr>
            <a:r>
              <a:rPr lang="id-ID" b="1" dirty="0" smtClean="0"/>
              <a:t>Jenis kelamin </a:t>
            </a:r>
            <a:r>
              <a:rPr lang="id-ID" dirty="0" smtClean="0"/>
              <a:t>yang bertipe data string/ karakter diubah menjadi tipe numeric “</a:t>
            </a:r>
            <a:r>
              <a:rPr lang="id-ID" b="1" dirty="0" smtClean="0"/>
              <a:t>1” untuk laki-laki “2” untuk perempuan. </a:t>
            </a:r>
          </a:p>
          <a:p>
            <a:pPr marL="457200" indent="-457200">
              <a:buAutoNum type="alphaLcParenR"/>
            </a:pPr>
            <a:r>
              <a:rPr lang="id-ID" b="1" dirty="0" smtClean="0"/>
              <a:t>Keterangan </a:t>
            </a:r>
            <a:r>
              <a:rPr lang="id-ID" dirty="0"/>
              <a:t>yang bertipe data string/ karakter diubah menjadi tipe numeric </a:t>
            </a:r>
            <a:r>
              <a:rPr lang="id-ID" b="1" dirty="0" smtClean="0"/>
              <a:t>“1” SETUJU,  “2” RAGU-RAGU, “3” TIDAK SETUJU</a:t>
            </a:r>
          </a:p>
          <a:p>
            <a:pPr marL="0" indent="0">
              <a:buNone/>
            </a:pPr>
            <a:r>
              <a:rPr lang="id-ID" dirty="0" smtClean="0"/>
              <a:t>Dengan kriteria seperti di atas maka tabel dimodifikasi</a:t>
            </a:r>
            <a:r>
              <a:rPr lang="id-ID" b="1" dirty="0" smtClean="0"/>
              <a:t> </a:t>
            </a:r>
          </a:p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392" y="3620516"/>
            <a:ext cx="6242120" cy="26478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5059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60074"/>
          </a:xfrm>
        </p:spPr>
        <p:txBody>
          <a:bodyPr/>
          <a:lstStyle/>
          <a:p>
            <a:r>
              <a:rPr lang="id-ID" dirty="0" smtClean="0"/>
              <a:t>Mendefinisikan variabel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583526"/>
            <a:ext cx="10058400" cy="4050792"/>
          </a:xfrm>
        </p:spPr>
        <p:txBody>
          <a:bodyPr/>
          <a:lstStyle/>
          <a:p>
            <a:r>
              <a:rPr lang="id-ID" dirty="0" smtClean="0"/>
              <a:t>Mengaktifkan tampilan </a:t>
            </a:r>
            <a:r>
              <a:rPr lang="id-ID" b="1" dirty="0" smtClean="0"/>
              <a:t>variable view</a:t>
            </a:r>
          </a:p>
          <a:p>
            <a:endParaRPr lang="id-ID" b="1" dirty="0" smtClean="0"/>
          </a:p>
          <a:p>
            <a:pPr lvl="1"/>
            <a:endParaRPr lang="id-ID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906" y="2039161"/>
            <a:ext cx="6586753" cy="444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83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7076" r="17912"/>
          <a:stretch/>
        </p:blipFill>
        <p:spPr>
          <a:xfrm>
            <a:off x="427750" y="282389"/>
            <a:ext cx="8689356" cy="23177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12228" b="18418"/>
          <a:stretch/>
        </p:blipFill>
        <p:spPr>
          <a:xfrm>
            <a:off x="4011425" y="2796989"/>
            <a:ext cx="7983351" cy="377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95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7517" y="581400"/>
            <a:ext cx="6848942" cy="544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27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2925</TotalTime>
  <Words>283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Wood Type</vt:lpstr>
      <vt:lpstr>spss</vt:lpstr>
      <vt:lpstr>Mengaktifkan program spss</vt:lpstr>
      <vt:lpstr>PowerPoint Presentation</vt:lpstr>
      <vt:lpstr>keterangan</vt:lpstr>
      <vt:lpstr>Menyusun data dalam bentuk tabel</vt:lpstr>
      <vt:lpstr>PowerPoint Presentation</vt:lpstr>
      <vt:lpstr>Mendefinisikan variabel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spss</dc:title>
  <dc:creator>ACER</dc:creator>
  <cp:lastModifiedBy>ACER</cp:lastModifiedBy>
  <cp:revision>13</cp:revision>
  <dcterms:created xsi:type="dcterms:W3CDTF">2019-10-12T06:09:00Z</dcterms:created>
  <dcterms:modified xsi:type="dcterms:W3CDTF">2021-04-27T06:27:56Z</dcterms:modified>
</cp:coreProperties>
</file>