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6"/>
  </p:notesMasterIdLst>
  <p:sldIdLst>
    <p:sldId id="352" r:id="rId4"/>
    <p:sldId id="356" r:id="rId5"/>
    <p:sldId id="358" r:id="rId6"/>
    <p:sldId id="359" r:id="rId7"/>
    <p:sldId id="360" r:id="rId8"/>
    <p:sldId id="362" r:id="rId9"/>
    <p:sldId id="363" r:id="rId10"/>
    <p:sldId id="364" r:id="rId11"/>
    <p:sldId id="365" r:id="rId12"/>
    <p:sldId id="366" r:id="rId13"/>
    <p:sldId id="367" r:id="rId14"/>
    <p:sldId id="361" r:id="rId15"/>
    <p:sldId id="357" r:id="rId16"/>
    <p:sldId id="347" r:id="rId17"/>
    <p:sldId id="309" r:id="rId18"/>
    <p:sldId id="308" r:id="rId19"/>
    <p:sldId id="259" r:id="rId20"/>
    <p:sldId id="311" r:id="rId21"/>
    <p:sldId id="260" r:id="rId22"/>
    <p:sldId id="298" r:id="rId23"/>
    <p:sldId id="307" r:id="rId24"/>
    <p:sldId id="354" r:id="rId25"/>
    <p:sldId id="353" r:id="rId26"/>
    <p:sldId id="313" r:id="rId27"/>
    <p:sldId id="315" r:id="rId28"/>
    <p:sldId id="320" r:id="rId29"/>
    <p:sldId id="316" r:id="rId30"/>
    <p:sldId id="317" r:id="rId31"/>
    <p:sldId id="314" r:id="rId32"/>
    <p:sldId id="327" r:id="rId33"/>
    <p:sldId id="331" r:id="rId34"/>
    <p:sldId id="34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69" autoAdjust="0"/>
  </p:normalViewPr>
  <p:slideViewPr>
    <p:cSldViewPr snapToGrid="0" showGuides="1">
      <p:cViewPr varScale="1">
        <p:scale>
          <a:sx n="65" d="100"/>
          <a:sy n="65" d="100"/>
        </p:scale>
        <p:origin x="936" y="60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B349F8A-D3D6-4420-A053-2F749AF60E06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91762B-49EB-48A3-A86B-198F2A9709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4370B4-3C13-45C0-A952-B00548121584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E4B51B4-EE18-4819-8088-68502663D7B7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C9356105-17CA-4587-B47D-ABD55F0030F2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98DE00C6-A201-4607-947A-9B6A7FB91E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2E1FF0A-C482-45AA-BBA3-9B407860915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A02E90A4-46B5-4BA7-9477-F169F8CD3F1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ED43A757-B80F-4F70-B31F-9A2BEB28CAD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8576216-C640-4674-AC56-2890C67BD9E5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4F04F9F0-E35F-4AC4-8AEB-5B346C93BDE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A0F1F4A1-65E1-495C-B229-251EFD3FB25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2AB1FDC-BB35-4273-948F-D269A59ED95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0BBB89C-B084-4AC1-BED6-BC1DC17D522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5982A1AE-2C2E-448E-9F4B-BC9CCDEA1A4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A368425-7072-4F51-8EE5-01E1BFEB50EB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54A602E3-D4AC-44ED-A99F-190A1CDB8BD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63D52AB-F36A-46A1-848A-8D7692D3CC6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4D310C5-4BF6-4703-AB41-9C3406E9201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30DA0AB5-96D5-49C1-9953-DD88116AAD8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763C3B04-1D32-454A-9E00-E56FD5E22D2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8422095-435B-47AA-9CCA-322F366DB3C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14DFC6-4271-494B-82A9-1FCC7226F65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3772017-7DA7-4FE0-A85B-FD49517CE8C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99F1FA95-725F-4570-B40D-43A61D68A90A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E9E532-B52F-4195-9769-854E3015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0386-33B4-4AE2-946E-6347B22040B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F70AE-AA28-47B8-ADF1-78729B8D0C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D984738B-46DB-4E68-8584-37E420407CAF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1EF47FAD-E9FE-4655-9C18-2281F00609C6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9D03589-94E1-4EF8-85A4-3C81F0DA1CBB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B8912ED9-1F51-4F24-86AA-66A8A2FAC1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39CCC3E3-83BF-4615-B176-D600377138A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BB4B631-0793-4EC4-948F-DBB77F89F3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46901BAE-5177-4F15-8882-8A866D891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EF305665-F54D-429D-A14B-170A9B1B6E2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4D1C3DB9-35EC-4484-B208-3868E5CD3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15A82CB-BC0F-459D-B41B-8A1BFCA806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BE22D75E-CD88-4E0B-9C14-762EBFC72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72FD46C-CB8F-4974-B0C2-810E3C9A841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672D1E1-BFB8-4023-BB75-A4F701F109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8DDB581F-7D4E-45C3-9A6C-92C141A2AC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EFC7E2A-B774-4752-AACD-0911CCE5FB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CAAE18-DC02-4BAB-A31F-FB0F77C5EB8F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55BDDAA0-6882-4B7F-9F51-4794058802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2CEF7DE-E805-4F48-8F87-F86553A0A1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3104BB3-45A0-42A7-9B66-73473F9789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2916E959-0FE4-4F7A-AA5A-08CE113BD1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7FAB6DCA-2E73-4B66-AC8F-065EBB67F2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05A6A03-4FCE-4EEB-97E6-EDF24C40B28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23E5D8D-D903-46AB-9A18-D321FBFAAB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D8C28F1-E5D8-4AD4-9B4B-0C4E1153377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C2E83F7-7058-4885-8E50-6F034C626C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5235E700-1028-4DBF-9621-D7B197B804B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886D99FE-DB04-42AB-A9A6-0F85D3ABD6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CA3EF5C2-CFEE-4DD1-B3E2-7B7811C988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AB6C515-FEFB-413A-8CDA-B20F305507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6DD4884-A7A8-42BD-944C-F3D414CF00C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898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44D55-097E-422E-A0B3-604835A6742A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25C01-FEE1-492E-8512-B10BDB521E39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AACAB-F737-49F9-BFB3-F3E4D0C1887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44B90A8-112D-45DE-B6E9-528ECD4703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B8CC01-B908-43C1-923F-D50CBD291B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20ED3C-B139-472F-B371-6CE42D65C194}"/>
              </a:ext>
            </a:extLst>
          </p:cNvPr>
          <p:cNvSpPr txBox="1"/>
          <p:nvPr/>
        </p:nvSpPr>
        <p:spPr>
          <a:xfrm>
            <a:off x="17600" y="28602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FUNGSI STRING DAN LOGIKA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6B4B1-B918-460E-AB3E-98954A7BF2B9}"/>
              </a:ext>
            </a:extLst>
          </p:cNvPr>
          <p:cNvSpPr txBox="1"/>
          <p:nvPr/>
        </p:nvSpPr>
        <p:spPr>
          <a:xfrm>
            <a:off x="17600" y="380479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Liza Safitri, ST.,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M.Kom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Lower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394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Lower ( Text)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70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Lower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”)</a:t>
            </a:r>
          </a:p>
          <a:p>
            <a:r>
              <a:rPr lang="en-US" sz="2000" b="1" dirty="0"/>
              <a:t>Hasil : 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FA760E-45EB-5DEB-39CA-9F6411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3" y="2933980"/>
            <a:ext cx="5982535" cy="197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B4E08-50C2-0FA6-B836-91C27F8B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92" y="4706911"/>
            <a:ext cx="6697010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Proper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401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Proper ( Text)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788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Proper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”)</a:t>
            </a:r>
          </a:p>
          <a:p>
            <a:r>
              <a:rPr lang="en-US" sz="2000" b="1" dirty="0"/>
              <a:t>Hasil : 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C356BC7-14E4-C501-8138-218AC58C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" y="2841646"/>
            <a:ext cx="6687483" cy="1991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01A95-9440-6320-35AE-ABD562F6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225" y="4586419"/>
            <a:ext cx="6668431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A2938-1AB2-D5C9-C178-D177696A4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Concatenate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D62F2-3190-BA22-8C39-F0BEA179E120}"/>
              </a:ext>
            </a:extLst>
          </p:cNvPr>
          <p:cNvSpPr txBox="1"/>
          <p:nvPr/>
        </p:nvSpPr>
        <p:spPr>
          <a:xfrm>
            <a:off x="854440" y="1553794"/>
            <a:ext cx="6518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Concatenate ( Text , text, text, </a:t>
            </a:r>
            <a:r>
              <a:rPr lang="en-US" sz="2000" b="1" dirty="0" err="1"/>
              <a:t>dst</a:t>
            </a:r>
            <a:r>
              <a:rPr lang="en-US" sz="2000" b="1" dirty="0"/>
              <a:t>)</a:t>
            </a:r>
            <a:endParaRPr lang="en-ID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CEF08-033F-CDDD-02CD-A0F90053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3" y="2199120"/>
            <a:ext cx="8440328" cy="201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4DB65-CB99-D45F-480A-520E8A39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41" y="4454392"/>
            <a:ext cx="8526065" cy="2010056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EC97CF3-509B-E809-2C13-8012F6DE7F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6764" y="3716716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8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77A9-7084-477D-BA3A-262CC9BDC031}"/>
              </a:ext>
            </a:extLst>
          </p:cNvPr>
          <p:cNvGrpSpPr/>
          <p:nvPr/>
        </p:nvGrpSpPr>
        <p:grpSpPr>
          <a:xfrm>
            <a:off x="1" y="2857630"/>
            <a:ext cx="12191998" cy="1152967"/>
            <a:chOff x="1" y="2857630"/>
            <a:chExt cx="12191998" cy="11529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0E8578-BD64-4C9C-8967-EC38029FB4BB}"/>
                </a:ext>
              </a:extLst>
            </p:cNvPr>
            <p:cNvSpPr txBox="1"/>
            <p:nvPr/>
          </p:nvSpPr>
          <p:spPr>
            <a:xfrm>
              <a:off x="1" y="2857630"/>
              <a:ext cx="121919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Fungsi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Logika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IF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8AEDF3-C1CF-4E32-9D10-2D8E595E02FD}"/>
                </a:ext>
              </a:extLst>
            </p:cNvPr>
            <p:cNvSpPr txBox="1"/>
            <p:nvPr/>
          </p:nvSpPr>
          <p:spPr>
            <a:xfrm>
              <a:off x="1" y="3610487"/>
              <a:ext cx="1219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Memilih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antara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2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kemungkinan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atau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lebih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dari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perbandingan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logika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diberikan</a:t>
              </a:r>
              <a:endParaRPr lang="ko-KR" altLang="en-US" sz="2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Fungsi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Logika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106C7E5-9013-4496-8751-73207C3F7FA5}"/>
              </a:ext>
            </a:extLst>
          </p:cNvPr>
          <p:cNvGrpSpPr/>
          <p:nvPr/>
        </p:nvGrpSpPr>
        <p:grpSpPr>
          <a:xfrm>
            <a:off x="610359" y="1653600"/>
            <a:ext cx="5128379" cy="1569660"/>
            <a:chOff x="610359" y="1897440"/>
            <a:chExt cx="5128379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AA73B7-35EF-4ED3-B238-DBE30E4B82EE}"/>
                </a:ext>
              </a:extLst>
            </p:cNvPr>
            <p:cNvSpPr txBox="1"/>
            <p:nvPr/>
          </p:nvSpPr>
          <p:spPr>
            <a:xfrm>
              <a:off x="2249993" y="2000241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AND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D5861F-75DE-456E-9B01-5A531A1EF4A6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AA7F620-C8DC-4F18-A05C-EDF803FE0FE8}"/>
              </a:ext>
            </a:extLst>
          </p:cNvPr>
          <p:cNvGrpSpPr/>
          <p:nvPr/>
        </p:nvGrpSpPr>
        <p:grpSpPr>
          <a:xfrm>
            <a:off x="610359" y="3983143"/>
            <a:ext cx="5128379" cy="1569660"/>
            <a:chOff x="610359" y="1897440"/>
            <a:chExt cx="5128379" cy="1569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168D67-7933-4A99-95AD-BEBD4F0423F4}"/>
                </a:ext>
              </a:extLst>
            </p:cNvPr>
            <p:cNvSpPr txBox="1"/>
            <p:nvPr/>
          </p:nvSpPr>
          <p:spPr>
            <a:xfrm>
              <a:off x="2249993" y="2000241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OR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4B613-DC23-47F9-848C-CA62A3DFB909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07B5ECE-B5FC-4958-8594-0CA40756AF69}"/>
              </a:ext>
            </a:extLst>
          </p:cNvPr>
          <p:cNvGrpSpPr/>
          <p:nvPr/>
        </p:nvGrpSpPr>
        <p:grpSpPr>
          <a:xfrm>
            <a:off x="6453264" y="1653600"/>
            <a:ext cx="5128379" cy="1569660"/>
            <a:chOff x="610359" y="1897440"/>
            <a:chExt cx="5128379" cy="15696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3E9675-B4F5-4442-9619-C89E059F72BB}"/>
                </a:ext>
              </a:extLst>
            </p:cNvPr>
            <p:cNvSpPr txBox="1"/>
            <p:nvPr/>
          </p:nvSpPr>
          <p:spPr>
            <a:xfrm>
              <a:off x="2249993" y="2000241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NOT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6881E-F221-44B9-B422-D96243D92252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9D88C19-2DD9-4A11-8F2F-80A125823658}"/>
              </a:ext>
            </a:extLst>
          </p:cNvPr>
          <p:cNvGrpSpPr/>
          <p:nvPr/>
        </p:nvGrpSpPr>
        <p:grpSpPr>
          <a:xfrm>
            <a:off x="6453264" y="3983143"/>
            <a:ext cx="5128379" cy="1569660"/>
            <a:chOff x="610359" y="1897440"/>
            <a:chExt cx="5128379" cy="15696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E43F2E-245E-464C-8A8D-82AE5BB41993}"/>
                </a:ext>
              </a:extLst>
            </p:cNvPr>
            <p:cNvSpPr txBox="1"/>
            <p:nvPr/>
          </p:nvSpPr>
          <p:spPr>
            <a:xfrm>
              <a:off x="2249993" y="2000241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NESTED IF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93F03-E00B-47AA-8529-CF6A7F671F8B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B75C72-430B-47D0-BA1C-401EDBB8F535}"/>
              </a:ext>
            </a:extLst>
          </p:cNvPr>
          <p:cNvSpPr txBox="1"/>
          <p:nvPr/>
        </p:nvSpPr>
        <p:spPr>
          <a:xfrm>
            <a:off x="2249993" y="2341176"/>
            <a:ext cx="410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Menghasilkan</a:t>
            </a:r>
            <a:r>
              <a:rPr lang="en-ID" dirty="0">
                <a:solidFill>
                  <a:schemeClr val="bg1"/>
                </a:solidFill>
              </a:rPr>
              <a:t> TRUE </a:t>
            </a:r>
            <a:r>
              <a:rPr lang="en-ID" dirty="0" err="1">
                <a:solidFill>
                  <a:schemeClr val="bg1"/>
                </a:solidFill>
              </a:rPr>
              <a:t>jika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semua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argumen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bernilai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benar</a:t>
            </a:r>
            <a:r>
              <a:rPr lang="en-ID" dirty="0">
                <a:solidFill>
                  <a:schemeClr val="bg1"/>
                </a:solidFill>
              </a:rPr>
              <a:t>(TRUE); </a:t>
            </a:r>
            <a:r>
              <a:rPr lang="en-ID" dirty="0" err="1">
                <a:solidFill>
                  <a:schemeClr val="bg1"/>
                </a:solidFill>
              </a:rPr>
              <a:t>menghasilkan</a:t>
            </a:r>
            <a:r>
              <a:rPr lang="en-ID" dirty="0">
                <a:solidFill>
                  <a:schemeClr val="bg1"/>
                </a:solidFill>
              </a:rPr>
              <a:t> false </a:t>
            </a:r>
            <a:r>
              <a:rPr lang="en-ID" dirty="0" err="1">
                <a:solidFill>
                  <a:schemeClr val="bg1"/>
                </a:solidFill>
              </a:rPr>
              <a:t>jika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 err="1">
                <a:solidFill>
                  <a:schemeClr val="bg1"/>
                </a:solidFill>
              </a:rPr>
              <a:t>satu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lebih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argumen</a:t>
            </a:r>
            <a:r>
              <a:rPr lang="en-ID" dirty="0">
                <a:solidFill>
                  <a:schemeClr val="bg1"/>
                </a:solidFill>
              </a:rPr>
              <a:t> salah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804DC-F67C-6F95-1495-AA371A48CFA8}"/>
              </a:ext>
            </a:extLst>
          </p:cNvPr>
          <p:cNvSpPr txBox="1"/>
          <p:nvPr/>
        </p:nvSpPr>
        <p:spPr>
          <a:xfrm>
            <a:off x="2249993" y="4552539"/>
            <a:ext cx="3846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Menghasilkan</a:t>
            </a:r>
            <a:r>
              <a:rPr lang="en-ID" dirty="0">
                <a:solidFill>
                  <a:schemeClr val="bg1"/>
                </a:solidFill>
              </a:rPr>
              <a:t> TRUE </a:t>
            </a:r>
            <a:r>
              <a:rPr lang="en-ID" dirty="0" err="1">
                <a:solidFill>
                  <a:schemeClr val="bg1"/>
                </a:solidFill>
              </a:rPr>
              <a:t>jika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argumen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bernilai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benar</a:t>
            </a:r>
            <a:r>
              <a:rPr lang="en-ID" dirty="0">
                <a:solidFill>
                  <a:schemeClr val="bg1"/>
                </a:solidFill>
              </a:rPr>
              <a:t>(TRUE); </a:t>
            </a:r>
            <a:r>
              <a:rPr lang="en-ID" dirty="0" err="1">
                <a:solidFill>
                  <a:schemeClr val="bg1"/>
                </a:solidFill>
              </a:rPr>
              <a:t>menghasilkan</a:t>
            </a:r>
            <a:r>
              <a:rPr lang="en-ID" dirty="0">
                <a:solidFill>
                  <a:schemeClr val="bg1"/>
                </a:solidFill>
              </a:rPr>
              <a:t> false</a:t>
            </a:r>
          </a:p>
          <a:p>
            <a:r>
              <a:rPr lang="en-ID" dirty="0" err="1">
                <a:solidFill>
                  <a:schemeClr val="bg1"/>
                </a:solidFill>
              </a:rPr>
              <a:t>jika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semua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argumen</a:t>
            </a:r>
            <a:r>
              <a:rPr lang="en-ID" dirty="0">
                <a:solidFill>
                  <a:schemeClr val="bg1"/>
                </a:solidFill>
              </a:rPr>
              <a:t> salah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418BA-BB6B-B143-DA1A-C516B8A08681}"/>
              </a:ext>
            </a:extLst>
          </p:cNvPr>
          <p:cNvSpPr txBox="1"/>
          <p:nvPr/>
        </p:nvSpPr>
        <p:spPr>
          <a:xfrm>
            <a:off x="8129133" y="2341176"/>
            <a:ext cx="328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Menghasilkan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kebalikan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logika</a:t>
            </a:r>
            <a:r>
              <a:rPr lang="en-ID" dirty="0">
                <a:solidFill>
                  <a:schemeClr val="bg1"/>
                </a:solidFill>
              </a:rPr>
              <a:t> if.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31A42-3BC3-C386-7B5E-D2CB1D2B0079}"/>
              </a:ext>
            </a:extLst>
          </p:cNvPr>
          <p:cNvSpPr txBox="1"/>
          <p:nvPr/>
        </p:nvSpPr>
        <p:spPr>
          <a:xfrm>
            <a:off x="8092898" y="4608850"/>
            <a:ext cx="3794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IF yang </a:t>
            </a:r>
            <a:r>
              <a:rPr lang="en-ID" dirty="0" err="1">
                <a:solidFill>
                  <a:schemeClr val="bg1"/>
                </a:solidFill>
              </a:rPr>
              <a:t>berada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IF, </a:t>
            </a:r>
            <a:r>
              <a:rPr lang="en-ID" dirty="0" err="1">
                <a:solidFill>
                  <a:schemeClr val="bg1"/>
                </a:solidFill>
              </a:rPr>
              <a:t>digunakan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menentukan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kondisi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 err="1">
                <a:solidFill>
                  <a:schemeClr val="bg1"/>
                </a:solidFill>
              </a:rPr>
              <a:t>logika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sekaligus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IF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7D8C8EF7-C7FB-4DA7-965F-568F0857F81E}"/>
              </a:ext>
            </a:extLst>
          </p:cNvPr>
          <p:cNvGrpSpPr/>
          <p:nvPr/>
        </p:nvGrpSpPr>
        <p:grpSpPr>
          <a:xfrm>
            <a:off x="586134" y="2249165"/>
            <a:ext cx="3953917" cy="3953917"/>
            <a:chOff x="3018304" y="1378094"/>
            <a:chExt cx="3096667" cy="3096667"/>
          </a:xfrm>
        </p:grpSpPr>
        <p:sp>
          <p:nvSpPr>
            <p:cNvPr id="4" name="Block Arc 42">
              <a:extLst>
                <a:ext uri="{FF2B5EF4-FFF2-40B4-BE49-F238E27FC236}">
                  <a16:creationId xmlns:a16="http://schemas.microsoft.com/office/drawing/2014/main" id="{D0BC1FE5-86D0-4EB0-89C1-AE8F52E98318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6">
              <a:extLst>
                <a:ext uri="{FF2B5EF4-FFF2-40B4-BE49-F238E27FC236}">
                  <a16:creationId xmlns:a16="http://schemas.microsoft.com/office/drawing/2014/main" id="{9C37CDC7-C0A2-4E78-A2C1-F6741FA75BEF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47">
              <a:extLst>
                <a:ext uri="{FF2B5EF4-FFF2-40B4-BE49-F238E27FC236}">
                  <a16:creationId xmlns:a16="http://schemas.microsoft.com/office/drawing/2014/main" id="{0771A8B5-F67B-4E73-81DB-D81B17D26036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50">
                <a:extLst>
                  <a:ext uri="{FF2B5EF4-FFF2-40B4-BE49-F238E27FC236}">
                    <a16:creationId xmlns:a16="http://schemas.microsoft.com/office/drawing/2014/main" id="{6A98349F-8B32-40AA-A56C-6BA40AD4DA85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51">
                <a:extLst>
                  <a:ext uri="{FF2B5EF4-FFF2-40B4-BE49-F238E27FC236}">
                    <a16:creationId xmlns:a16="http://schemas.microsoft.com/office/drawing/2014/main" id="{C41917A2-9115-4045-83EA-1AE3BB81B247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48">
              <a:extLst>
                <a:ext uri="{FF2B5EF4-FFF2-40B4-BE49-F238E27FC236}">
                  <a16:creationId xmlns:a16="http://schemas.microsoft.com/office/drawing/2014/main" id="{CCABC0CA-09C5-4852-AE03-4060BD13BF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49">
              <a:extLst>
                <a:ext uri="{FF2B5EF4-FFF2-40B4-BE49-F238E27FC236}">
                  <a16:creationId xmlns:a16="http://schemas.microsoft.com/office/drawing/2014/main" id="{D92BD616-BE18-4303-BF0E-761795299F2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27AD12E0-374C-45A4-9231-C2ECF7DCF1D0}"/>
              </a:ext>
            </a:extLst>
          </p:cNvPr>
          <p:cNvSpPr/>
          <p:nvPr/>
        </p:nvSpPr>
        <p:spPr>
          <a:xfrm>
            <a:off x="3453867" y="1866263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44">
            <a:extLst>
              <a:ext uri="{FF2B5EF4-FFF2-40B4-BE49-F238E27FC236}">
                <a16:creationId xmlns:a16="http://schemas.microsoft.com/office/drawing/2014/main" id="{98121FB6-FF74-404B-8D83-5BADD935C02C}"/>
              </a:ext>
            </a:extLst>
          </p:cNvPr>
          <p:cNvGrpSpPr/>
          <p:nvPr/>
        </p:nvGrpSpPr>
        <p:grpSpPr>
          <a:xfrm>
            <a:off x="1654215" y="2867533"/>
            <a:ext cx="1817752" cy="1297830"/>
            <a:chOff x="4477067" y="3209349"/>
            <a:chExt cx="1130986" cy="807495"/>
          </a:xfrm>
        </p:grpSpPr>
        <p:grpSp>
          <p:nvGrpSpPr>
            <p:cNvPr id="50" name="Group 40">
              <a:extLst>
                <a:ext uri="{FF2B5EF4-FFF2-40B4-BE49-F238E27FC236}">
                  <a16:creationId xmlns:a16="http://schemas.microsoft.com/office/drawing/2014/main" id="{43C9224F-909B-412F-B23D-F25EC81CD6D3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6" name="Connector: Elbow 24">
                <a:extLst>
                  <a:ext uri="{FF2B5EF4-FFF2-40B4-BE49-F238E27FC236}">
                    <a16:creationId xmlns:a16="http://schemas.microsoft.com/office/drawing/2014/main" id="{CA9F2D29-9A57-4FAA-8349-201524537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31">
                <a:extLst>
                  <a:ext uri="{FF2B5EF4-FFF2-40B4-BE49-F238E27FC236}">
                    <a16:creationId xmlns:a16="http://schemas.microsoft.com/office/drawing/2014/main" id="{06858468-F758-420B-AFCB-57F821D0E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38">
              <a:extLst>
                <a:ext uri="{FF2B5EF4-FFF2-40B4-BE49-F238E27FC236}">
                  <a16:creationId xmlns:a16="http://schemas.microsoft.com/office/drawing/2014/main" id="{CF89130A-6ADF-4A81-9688-F9F21581D3FE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41">
              <a:extLst>
                <a:ext uri="{FF2B5EF4-FFF2-40B4-BE49-F238E27FC236}">
                  <a16:creationId xmlns:a16="http://schemas.microsoft.com/office/drawing/2014/main" id="{2FDA4A72-2F0D-4633-B1EA-C3FEDC507D79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4" name="Connector: Elbow 42">
                <a:extLst>
                  <a:ext uri="{FF2B5EF4-FFF2-40B4-BE49-F238E27FC236}">
                    <a16:creationId xmlns:a16="http://schemas.microsoft.com/office/drawing/2014/main" id="{6DF5D3BF-07BB-4576-BBE0-D9E4F8A0E3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43">
                <a:extLst>
                  <a:ext uri="{FF2B5EF4-FFF2-40B4-BE49-F238E27FC236}">
                    <a16:creationId xmlns:a16="http://schemas.microsoft.com/office/drawing/2014/main" id="{D89C6436-2B9D-43B9-9175-CF620E68B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62A0BFA2-6B4C-4B5F-9D54-C0CE24B9F57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209349"/>
              <a:ext cx="913718" cy="492296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BED4F56-FF8D-D6EB-A7FB-0482225A45D8}"/>
              </a:ext>
            </a:extLst>
          </p:cNvPr>
          <p:cNvSpPr txBox="1"/>
          <p:nvPr/>
        </p:nvSpPr>
        <p:spPr>
          <a:xfrm>
            <a:off x="4445150" y="16721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: =IF(</a:t>
            </a:r>
            <a:r>
              <a:rPr lang="en-ID" dirty="0" err="1"/>
              <a:t>logika</a:t>
            </a:r>
            <a:r>
              <a:rPr lang="en-ID" dirty="0"/>
              <a:t>, perintah-1, perintah-2)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B6613-346C-180A-AC70-852EC39B463D}"/>
              </a:ext>
            </a:extLst>
          </p:cNvPr>
          <p:cNvSpPr txBox="1"/>
          <p:nvPr/>
        </p:nvSpPr>
        <p:spPr>
          <a:xfrm>
            <a:off x="4745255" y="22167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Contoh</a:t>
            </a:r>
            <a:r>
              <a:rPr lang="en-ID" dirty="0"/>
              <a:t> : Jika Nilai Akhir&gt;=55,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lulus,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mengulang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1F6C4-2F7E-5D01-4F6B-80C0D9C93D09}"/>
              </a:ext>
            </a:extLst>
          </p:cNvPr>
          <p:cNvSpPr txBox="1"/>
          <p:nvPr/>
        </p:nvSpPr>
        <p:spPr>
          <a:xfrm>
            <a:off x="4745255" y="29754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Logika</a:t>
            </a:r>
            <a:r>
              <a:rPr lang="en-ID" dirty="0"/>
              <a:t> :</a:t>
            </a:r>
          </a:p>
          <a:p>
            <a:r>
              <a:rPr lang="en-ID" dirty="0"/>
              <a:t>If (Nilai Akhir &gt;=55, “Lulus”, “</a:t>
            </a:r>
            <a:r>
              <a:rPr lang="en-ID" dirty="0" err="1"/>
              <a:t>Mengulang</a:t>
            </a:r>
            <a:r>
              <a:rPr lang="en-ID" dirty="0"/>
              <a:t>”)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162604-7683-7A1D-5D97-430E7A31E54B}"/>
              </a:ext>
            </a:extLst>
          </p:cNvPr>
          <p:cNvCxnSpPr/>
          <p:nvPr/>
        </p:nvCxnSpPr>
        <p:spPr>
          <a:xfrm>
            <a:off x="5355867" y="3621801"/>
            <a:ext cx="740133" cy="673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1FE659D-87D2-0F33-2F27-87C5D3C696D2}"/>
              </a:ext>
            </a:extLst>
          </p:cNvPr>
          <p:cNvSpPr txBox="1"/>
          <p:nvPr/>
        </p:nvSpPr>
        <p:spPr>
          <a:xfrm>
            <a:off x="6220691" y="4613564"/>
            <a:ext cx="536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Nilai Akhir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Cellnya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cell H1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662B6-7DC3-69B3-1ACE-3592004C1B0F}"/>
              </a:ext>
            </a:extLst>
          </p:cNvPr>
          <p:cNvSpPr txBox="1"/>
          <p:nvPr/>
        </p:nvSpPr>
        <p:spPr>
          <a:xfrm>
            <a:off x="5800726" y="36929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Hasil</a:t>
            </a:r>
          </a:p>
          <a:p>
            <a:r>
              <a:rPr lang="en-ID" dirty="0"/>
              <a:t>Nilai Akhir =60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Lulus</a:t>
            </a:r>
          </a:p>
          <a:p>
            <a:r>
              <a:rPr lang="en-ID" dirty="0"/>
              <a:t>Nilai Akhir =50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Mengulang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6FEAAD-6E9F-40BA-A59C-0765A487DBF7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87F01D8E-8A97-4C3E-BA32-AFE8873C7EFF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 err="1">
                <a:solidFill>
                  <a:schemeClr val="accent2"/>
                </a:solidFill>
                <a:latin typeface="+mj-lt"/>
              </a:rPr>
              <a:t>Dalam</a:t>
            </a:r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 MS. Excel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3C18AC-9F1A-40C4-93F2-374D45CA7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62EA4-3422-1CA1-274B-5BB8C3F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218891"/>
            <a:ext cx="11564964" cy="50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Hasil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7BD118AA-7FEB-4175-8FDC-54090F3A45AE}"/>
              </a:ext>
            </a:extLst>
          </p:cNvPr>
          <p:cNvCxnSpPr>
            <a:cxnSpLocks/>
          </p:cNvCxnSpPr>
          <p:nvPr/>
        </p:nvCxnSpPr>
        <p:spPr>
          <a:xfrm>
            <a:off x="588599" y="1205901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01A2C966-5B99-416C-B212-166CAD2E5FB6}"/>
              </a:ext>
            </a:extLst>
          </p:cNvPr>
          <p:cNvSpPr>
            <a:spLocks noChangeAspect="1"/>
          </p:cNvSpPr>
          <p:nvPr/>
        </p:nvSpPr>
        <p:spPr>
          <a:xfrm>
            <a:off x="8078411" y="106375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A5267138-1A48-4DAB-989B-B130B20CE021}"/>
              </a:ext>
            </a:extLst>
          </p:cNvPr>
          <p:cNvSpPr>
            <a:spLocks noChangeAspect="1"/>
          </p:cNvSpPr>
          <p:nvPr/>
        </p:nvSpPr>
        <p:spPr>
          <a:xfrm>
            <a:off x="1201092" y="1063756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DB181485-5DF7-4D6D-88BD-694E9B642D03}"/>
              </a:ext>
            </a:extLst>
          </p:cNvPr>
          <p:cNvSpPr>
            <a:spLocks noChangeAspect="1"/>
          </p:cNvSpPr>
          <p:nvPr/>
        </p:nvSpPr>
        <p:spPr>
          <a:xfrm>
            <a:off x="2920422" y="1063756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30BAEA5E-A5E0-4C19-ADBF-C8745CC6D43C}"/>
              </a:ext>
            </a:extLst>
          </p:cNvPr>
          <p:cNvSpPr>
            <a:spLocks noChangeAspect="1"/>
          </p:cNvSpPr>
          <p:nvPr/>
        </p:nvSpPr>
        <p:spPr>
          <a:xfrm>
            <a:off x="6359082" y="1063756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8F7E181-8D8C-4F1D-8A5A-5031237E5826}"/>
              </a:ext>
            </a:extLst>
          </p:cNvPr>
          <p:cNvSpPr>
            <a:spLocks noChangeAspect="1"/>
          </p:cNvSpPr>
          <p:nvPr/>
        </p:nvSpPr>
        <p:spPr>
          <a:xfrm>
            <a:off x="4639752" y="1063756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DB9F775F-8E6E-4FBF-93DA-75269DE22540}"/>
              </a:ext>
            </a:extLst>
          </p:cNvPr>
          <p:cNvSpPr/>
          <p:nvPr/>
        </p:nvSpPr>
        <p:spPr>
          <a:xfrm rot="16200000">
            <a:off x="586165" y="2166378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: Rounded Corners 48">
            <a:extLst>
              <a:ext uri="{FF2B5EF4-FFF2-40B4-BE49-F238E27FC236}">
                <a16:creationId xmlns:a16="http://schemas.microsoft.com/office/drawing/2014/main" id="{AA68805D-E19E-4F18-B53D-756BE654E9C5}"/>
              </a:ext>
            </a:extLst>
          </p:cNvPr>
          <p:cNvSpPr/>
          <p:nvPr/>
        </p:nvSpPr>
        <p:spPr>
          <a:xfrm rot="16200000">
            <a:off x="4031515" y="2166378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60">
            <a:extLst>
              <a:ext uri="{FF2B5EF4-FFF2-40B4-BE49-F238E27FC236}">
                <a16:creationId xmlns:a16="http://schemas.microsoft.com/office/drawing/2014/main" id="{739A9612-6000-4A1E-B9C1-78496DC5DA6B}"/>
              </a:ext>
            </a:extLst>
          </p:cNvPr>
          <p:cNvSpPr/>
          <p:nvPr/>
        </p:nvSpPr>
        <p:spPr>
          <a:xfrm rot="16200000">
            <a:off x="7476865" y="2166378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9BCE7-AA32-5091-3464-F3B90B77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" y="1480221"/>
            <a:ext cx="10075168" cy="44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9D496-7F81-4090-8A50-F00B2B87EEBD}"/>
              </a:ext>
            </a:extLst>
          </p:cNvPr>
          <p:cNvSpPr txBox="1"/>
          <p:nvPr/>
        </p:nvSpPr>
        <p:spPr>
          <a:xfrm>
            <a:off x="7217441" y="2554284"/>
            <a:ext cx="3353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bg1"/>
                </a:solidFill>
              </a:rPr>
              <a:t>X1,X2,X3 : </a:t>
            </a:r>
            <a:r>
              <a:rPr lang="en-ID" sz="1400" b="1" dirty="0" err="1">
                <a:solidFill>
                  <a:schemeClr val="bg1"/>
                </a:solidFill>
              </a:rPr>
              <a:t>kondisi</a:t>
            </a:r>
            <a:r>
              <a:rPr lang="en-ID" sz="1400" b="1" dirty="0">
                <a:solidFill>
                  <a:schemeClr val="bg1"/>
                </a:solidFill>
              </a:rPr>
              <a:t> yang </a:t>
            </a:r>
            <a:r>
              <a:rPr lang="en-ID" sz="1400" b="1" dirty="0" err="1">
                <a:solidFill>
                  <a:schemeClr val="bg1"/>
                </a:solidFill>
              </a:rPr>
              <a:t>akan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diuji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atau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alamat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sel</a:t>
            </a:r>
            <a:r>
              <a:rPr lang="en-ID" sz="1400" b="1" dirty="0">
                <a:solidFill>
                  <a:schemeClr val="bg1"/>
                </a:solidFill>
              </a:rPr>
              <a:t> yang </a:t>
            </a:r>
            <a:r>
              <a:rPr lang="en-ID" sz="1400" b="1" dirty="0" err="1">
                <a:solidFill>
                  <a:schemeClr val="bg1"/>
                </a:solidFill>
              </a:rPr>
              <a:t>mengandung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nilai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logika</a:t>
            </a:r>
            <a:r>
              <a:rPr lang="en-ID" sz="1400" b="1" dirty="0">
                <a:solidFill>
                  <a:schemeClr val="bg1"/>
                </a:solidFill>
              </a:rPr>
              <a:t> yang </a:t>
            </a:r>
            <a:r>
              <a:rPr lang="en-ID" sz="1400" b="1" dirty="0" err="1">
                <a:solidFill>
                  <a:schemeClr val="bg1"/>
                </a:solidFill>
              </a:rPr>
              <a:t>menhasilkan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nilai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benar</a:t>
            </a:r>
            <a:r>
              <a:rPr lang="en-ID" sz="1400" b="1" dirty="0">
                <a:solidFill>
                  <a:schemeClr val="bg1"/>
                </a:solidFill>
              </a:rPr>
              <a:t>(true) </a:t>
            </a:r>
            <a:r>
              <a:rPr lang="en-ID" sz="1400" b="1" dirty="0" err="1">
                <a:solidFill>
                  <a:schemeClr val="bg1"/>
                </a:solidFill>
              </a:rPr>
              <a:t>atau</a:t>
            </a:r>
            <a:r>
              <a:rPr lang="en-ID" sz="1400" b="1" dirty="0">
                <a:solidFill>
                  <a:schemeClr val="bg1"/>
                </a:solidFill>
              </a:rPr>
              <a:t> salah (false).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9D9A7-23E1-4394-AC7A-2535828B5F72}"/>
              </a:ext>
            </a:extLst>
          </p:cNvPr>
          <p:cNvSpPr txBox="1"/>
          <p:nvPr/>
        </p:nvSpPr>
        <p:spPr>
          <a:xfrm>
            <a:off x="7244773" y="2138338"/>
            <a:ext cx="426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 err="1">
                <a:solidFill>
                  <a:schemeClr val="bg1"/>
                </a:solidFill>
              </a:rPr>
              <a:t>Bentuk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Umum</a:t>
            </a:r>
            <a:r>
              <a:rPr lang="en-ID" sz="1400" b="1" dirty="0">
                <a:solidFill>
                  <a:schemeClr val="bg1"/>
                </a:solidFill>
              </a:rPr>
              <a:t>: =AND(X1,X2,X3....)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3130F-1A17-4765-95C4-0C72FA41A165}"/>
              </a:ext>
            </a:extLst>
          </p:cNvPr>
          <p:cNvSpPr txBox="1"/>
          <p:nvPr/>
        </p:nvSpPr>
        <p:spPr>
          <a:xfrm>
            <a:off x="9600646" y="6117536"/>
            <a:ext cx="19414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Your Content 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6A47F-E043-4B0C-9964-0C859B960B32}"/>
              </a:ext>
            </a:extLst>
          </p:cNvPr>
          <p:cNvSpPr txBox="1"/>
          <p:nvPr/>
        </p:nvSpPr>
        <p:spPr>
          <a:xfrm>
            <a:off x="6293650" y="3584132"/>
            <a:ext cx="4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: Jika Nilai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&gt;=55 dan Nilai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Uas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&gt;= 50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maka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dinyatakan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lulus,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jika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maka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mengulang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4F725-DEB6-4BD1-8554-E95700FD2533}"/>
              </a:ext>
            </a:extLst>
          </p:cNvPr>
          <p:cNvSpPr txBox="1"/>
          <p:nvPr/>
        </p:nvSpPr>
        <p:spPr>
          <a:xfrm>
            <a:off x="5278583" y="582849"/>
            <a:ext cx="64269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FUNGSI LOGIKA AND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C08AF-61F0-68FB-0EF7-365BE43568AA}"/>
              </a:ext>
            </a:extLst>
          </p:cNvPr>
          <p:cNvSpPr txBox="1"/>
          <p:nvPr/>
        </p:nvSpPr>
        <p:spPr>
          <a:xfrm>
            <a:off x="6293650" y="4138089"/>
            <a:ext cx="4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Logika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: if(and( Nilai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&gt;=55, Nilai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Uas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&gt;=50), “Lulus”, “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Mengulang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”)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BF1E8-72B7-EA5A-0BCC-860B37D0FC11}"/>
              </a:ext>
            </a:extLst>
          </p:cNvPr>
          <p:cNvSpPr txBox="1"/>
          <p:nvPr/>
        </p:nvSpPr>
        <p:spPr>
          <a:xfrm>
            <a:off x="5328638" y="469204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Hasil</a:t>
            </a:r>
          </a:p>
          <a:p>
            <a:r>
              <a:rPr lang="en-ID" dirty="0"/>
              <a:t>Nilai Akhir =60 dan </a:t>
            </a:r>
            <a:r>
              <a:rPr lang="en-ID" dirty="0" err="1"/>
              <a:t>Uas</a:t>
            </a:r>
            <a:r>
              <a:rPr lang="en-ID" dirty="0"/>
              <a:t> = 45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Mengulang</a:t>
            </a:r>
            <a:endParaRPr lang="en-ID" dirty="0"/>
          </a:p>
          <a:p>
            <a:r>
              <a:rPr lang="en-ID" dirty="0"/>
              <a:t>Nilai Akhir =50 dan </a:t>
            </a:r>
            <a:r>
              <a:rPr lang="en-ID" dirty="0" err="1"/>
              <a:t>Uas</a:t>
            </a:r>
            <a:r>
              <a:rPr lang="en-ID" dirty="0"/>
              <a:t> = 45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Mengulang</a:t>
            </a:r>
            <a:endParaRPr lang="en-ID" dirty="0"/>
          </a:p>
          <a:p>
            <a:r>
              <a:rPr lang="en-ID" dirty="0"/>
              <a:t>Nilai Akhir =60 dan </a:t>
            </a:r>
            <a:r>
              <a:rPr lang="en-ID" dirty="0" err="1"/>
              <a:t>Uas</a:t>
            </a:r>
            <a:r>
              <a:rPr lang="en-ID" dirty="0"/>
              <a:t> = 65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Lulus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r>
              <a:rPr lang="en-US" dirty="0"/>
              <a:t> And di Excel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A6A6A-B83A-4609-9770-C71354CAB5A9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F890B-C14E-4323-85B1-6B04B2599848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80354-6899-486D-90F8-8FDC899F312D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29D9B-DE53-430F-81B0-93F213F913CC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9365E-88AB-4F13-9A44-09AA38DDD6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B338534-1C59-4F7F-9819-24804E8C4E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BC1B776-121D-4E9B-B221-4F921209E8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72139CF-4A74-4B92-865D-3CA4EC35A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180813A-6F4B-4539-A4C6-7239EE311B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C78EA205-4E5C-43CE-89D6-D43D16455A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19A7-F821-FF67-E627-0234DD8F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276049"/>
            <a:ext cx="1203175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77A9-7084-477D-BA3A-262CC9BDC031}"/>
              </a:ext>
            </a:extLst>
          </p:cNvPr>
          <p:cNvGrpSpPr/>
          <p:nvPr/>
        </p:nvGrpSpPr>
        <p:grpSpPr>
          <a:xfrm>
            <a:off x="1" y="2857630"/>
            <a:ext cx="12191998" cy="1152967"/>
            <a:chOff x="1" y="2857630"/>
            <a:chExt cx="12191998" cy="11529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0E8578-BD64-4C9C-8967-EC38029FB4BB}"/>
                </a:ext>
              </a:extLst>
            </p:cNvPr>
            <p:cNvSpPr txBox="1"/>
            <p:nvPr/>
          </p:nvSpPr>
          <p:spPr>
            <a:xfrm>
              <a:off x="1" y="2857630"/>
              <a:ext cx="121919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Fungsi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STRING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8AEDF3-C1CF-4E32-9D10-2D8E595E02FD}"/>
                </a:ext>
              </a:extLst>
            </p:cNvPr>
            <p:cNvSpPr txBox="1"/>
            <p:nvPr/>
          </p:nvSpPr>
          <p:spPr>
            <a:xfrm>
              <a:off x="1" y="3610487"/>
              <a:ext cx="1219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Melakukan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pengolahan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huruf</a:t>
              </a:r>
              <a:r>
                <a:rPr lang="en-US" altLang="ko-KR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pada Ms. Excel</a:t>
              </a:r>
              <a:endParaRPr lang="ko-KR" altLang="en-US" sz="2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5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3650" y="445876"/>
            <a:ext cx="3586007" cy="724247"/>
          </a:xfrm>
        </p:spPr>
        <p:txBody>
          <a:bodyPr/>
          <a:lstStyle/>
          <a:p>
            <a:r>
              <a:rPr lang="en-US" dirty="0"/>
              <a:t>Hasil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163EE21F-53BC-4D0A-86AA-9842499AFE91}"/>
              </a:ext>
            </a:extLst>
          </p:cNvPr>
          <p:cNvGrpSpPr/>
          <p:nvPr/>
        </p:nvGrpSpPr>
        <p:grpSpPr>
          <a:xfrm>
            <a:off x="1531591" y="3177756"/>
            <a:ext cx="2220018" cy="2585992"/>
            <a:chOff x="4619223" y="3443908"/>
            <a:chExt cx="2929511" cy="3412446"/>
          </a:xfrm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FAF020E2-F809-44D4-A234-2085FB8C9ABB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BDDD19F8-F7F1-4A52-A5BA-B0831B77BA5D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69BA0D81-FC31-450C-B99E-AE96EED67FD0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63124C5D-AA72-46C7-A510-9B9432E2ACE5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C63D2859-6DCD-453A-8471-6974BCBB5C4A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CC9BC5E4-350F-4E29-9DBE-61F8CC9855A1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F41B1AB-9129-40C8-BE05-778AD66D2DAA}"/>
              </a:ext>
            </a:extLst>
          </p:cNvPr>
          <p:cNvSpPr>
            <a:spLocks noChangeAspect="1"/>
          </p:cNvSpPr>
          <p:nvPr/>
        </p:nvSpPr>
        <p:spPr>
          <a:xfrm>
            <a:off x="3060020" y="1851115"/>
            <a:ext cx="807568" cy="96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A93FB0F-BD05-4D0C-BA18-FC6C46E2C789}"/>
              </a:ext>
            </a:extLst>
          </p:cNvPr>
          <p:cNvSpPr/>
          <p:nvPr/>
        </p:nvSpPr>
        <p:spPr>
          <a:xfrm>
            <a:off x="1198674" y="1664242"/>
            <a:ext cx="1495868" cy="121762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4E5FF2-CC93-EEEC-0C2F-79BCA1E6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91" y="941582"/>
            <a:ext cx="4554939" cy="57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OR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553B758C-70F5-40A8-978E-06DBF6405F1B}"/>
              </a:ext>
            </a:extLst>
          </p:cNvPr>
          <p:cNvGrpSpPr/>
          <p:nvPr/>
        </p:nvGrpSpPr>
        <p:grpSpPr>
          <a:xfrm>
            <a:off x="5140946" y="1907266"/>
            <a:ext cx="1910107" cy="1791956"/>
            <a:chOff x="2266949" y="1503349"/>
            <a:chExt cx="5895975" cy="5531273"/>
          </a:xfrm>
          <a:solidFill>
            <a:schemeClr val="accent1"/>
          </a:solidFill>
        </p:grpSpPr>
        <p:pic>
          <p:nvPicPr>
            <p:cNvPr id="4" name="Graphic 23">
              <a:extLst>
                <a:ext uri="{FF2B5EF4-FFF2-40B4-BE49-F238E27FC236}">
                  <a16:creationId xmlns:a16="http://schemas.microsoft.com/office/drawing/2014/main" id="{7D7712C6-EE6E-4B55-B177-5A32006B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206D0D06-352C-48DA-A33C-C02B8936E178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6" name="Rectangle: Rounded Corners 25">
                <a:extLst>
                  <a:ext uri="{FF2B5EF4-FFF2-40B4-BE49-F238E27FC236}">
                    <a16:creationId xmlns:a16="http://schemas.microsoft.com/office/drawing/2014/main" id="{6D8EA97D-0083-448E-A466-25CA75BD81C6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26">
                <a:extLst>
                  <a:ext uri="{FF2B5EF4-FFF2-40B4-BE49-F238E27FC236}">
                    <a16:creationId xmlns:a16="http://schemas.microsoft.com/office/drawing/2014/main" id="{FFAA120C-B8AD-428D-96F3-D4EDFB44C2B7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12F677A2-A0F6-4854-962C-E4F3C56941E9}"/>
              </a:ext>
            </a:extLst>
          </p:cNvPr>
          <p:cNvGrpSpPr/>
          <p:nvPr/>
        </p:nvGrpSpPr>
        <p:grpSpPr>
          <a:xfrm rot="3600000">
            <a:off x="6122939" y="2454817"/>
            <a:ext cx="1910107" cy="1791956"/>
            <a:chOff x="2266949" y="1503349"/>
            <a:chExt cx="5895975" cy="5531273"/>
          </a:xfrm>
          <a:solidFill>
            <a:schemeClr val="accent2"/>
          </a:solidFill>
        </p:grpSpPr>
        <p:pic>
          <p:nvPicPr>
            <p:cNvPr id="9" name="Graphic 28">
              <a:extLst>
                <a:ext uri="{FF2B5EF4-FFF2-40B4-BE49-F238E27FC236}">
                  <a16:creationId xmlns:a16="http://schemas.microsoft.com/office/drawing/2014/main" id="{E27F5758-A415-4665-B63A-9B801F508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6E2F3E1F-1C96-4F85-89FF-CF6CBC4CFA6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1" name="Rectangle: Rounded Corners 30">
                <a:extLst>
                  <a:ext uri="{FF2B5EF4-FFF2-40B4-BE49-F238E27FC236}">
                    <a16:creationId xmlns:a16="http://schemas.microsoft.com/office/drawing/2014/main" id="{46D85907-1E49-4C4D-99D2-5C6B6352E2EF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1">
                <a:extLst>
                  <a:ext uri="{FF2B5EF4-FFF2-40B4-BE49-F238E27FC236}">
                    <a16:creationId xmlns:a16="http://schemas.microsoft.com/office/drawing/2014/main" id="{EF5E88AA-3541-4C3E-B6F5-F6AF767A4096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4635DB13-AC33-4705-A040-F9F45DAA1211}"/>
              </a:ext>
            </a:extLst>
          </p:cNvPr>
          <p:cNvGrpSpPr/>
          <p:nvPr/>
        </p:nvGrpSpPr>
        <p:grpSpPr>
          <a:xfrm rot="7200000">
            <a:off x="6094611" y="3562604"/>
            <a:ext cx="1910107" cy="1791956"/>
            <a:chOff x="2266949" y="1503349"/>
            <a:chExt cx="5895975" cy="5531273"/>
          </a:xfrm>
          <a:solidFill>
            <a:schemeClr val="accent5"/>
          </a:solidFill>
        </p:grpSpPr>
        <p:pic>
          <p:nvPicPr>
            <p:cNvPr id="14" name="Graphic 33">
              <a:extLst>
                <a:ext uri="{FF2B5EF4-FFF2-40B4-BE49-F238E27FC236}">
                  <a16:creationId xmlns:a16="http://schemas.microsoft.com/office/drawing/2014/main" id="{4135CC34-7FE9-4641-8F45-22947202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CBD981C5-E304-4F03-B8EB-25411592343E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6" name="Rectangle: Rounded Corners 35">
                <a:extLst>
                  <a:ext uri="{FF2B5EF4-FFF2-40B4-BE49-F238E27FC236}">
                    <a16:creationId xmlns:a16="http://schemas.microsoft.com/office/drawing/2014/main" id="{BDA3597B-DB6A-4951-B28A-A10B3CECCFC2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36">
                <a:extLst>
                  <a:ext uri="{FF2B5EF4-FFF2-40B4-BE49-F238E27FC236}">
                    <a16:creationId xmlns:a16="http://schemas.microsoft.com/office/drawing/2014/main" id="{23A2CC13-BA99-4407-BC0F-0D4B88757158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91393AEE-E9EF-41BD-9EEF-D87649229BB7}"/>
              </a:ext>
            </a:extLst>
          </p:cNvPr>
          <p:cNvGrpSpPr/>
          <p:nvPr/>
        </p:nvGrpSpPr>
        <p:grpSpPr>
          <a:xfrm rot="10800000">
            <a:off x="5140946" y="4136214"/>
            <a:ext cx="1910107" cy="1791956"/>
            <a:chOff x="2266949" y="1503349"/>
            <a:chExt cx="5895975" cy="5531273"/>
          </a:xfrm>
          <a:solidFill>
            <a:schemeClr val="accent4"/>
          </a:solidFill>
        </p:grpSpPr>
        <p:pic>
          <p:nvPicPr>
            <p:cNvPr id="19" name="Graphic 38">
              <a:extLst>
                <a:ext uri="{FF2B5EF4-FFF2-40B4-BE49-F238E27FC236}">
                  <a16:creationId xmlns:a16="http://schemas.microsoft.com/office/drawing/2014/main" id="{72C6E9A8-EFA0-4E54-B235-03666A9B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86AE938F-F783-414F-AC78-824E3DAE98CD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31801A57-B350-43FE-9C79-89E143918DEC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34D92624-D6E7-4360-916A-4BDBF268B4F4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83BDAA52-9E75-4CC3-8FEB-E12306A73C54}"/>
              </a:ext>
            </a:extLst>
          </p:cNvPr>
          <p:cNvGrpSpPr/>
          <p:nvPr/>
        </p:nvGrpSpPr>
        <p:grpSpPr>
          <a:xfrm rot="14400000">
            <a:off x="4185891" y="3549078"/>
            <a:ext cx="1910107" cy="1791956"/>
            <a:chOff x="2266949" y="1503349"/>
            <a:chExt cx="5895975" cy="5531273"/>
          </a:xfrm>
          <a:solidFill>
            <a:schemeClr val="accent3"/>
          </a:solidFill>
        </p:grpSpPr>
        <p:pic>
          <p:nvPicPr>
            <p:cNvPr id="24" name="Graphic 43">
              <a:extLst>
                <a:ext uri="{FF2B5EF4-FFF2-40B4-BE49-F238E27FC236}">
                  <a16:creationId xmlns:a16="http://schemas.microsoft.com/office/drawing/2014/main" id="{E04E5170-41F0-4FB5-9E1F-AE6A1BD5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5" name="Group 44">
              <a:extLst>
                <a:ext uri="{FF2B5EF4-FFF2-40B4-BE49-F238E27FC236}">
                  <a16:creationId xmlns:a16="http://schemas.microsoft.com/office/drawing/2014/main" id="{CEF0E8EA-5DBD-4AF2-B934-6DB5FDA93E2F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C07470BA-3B7D-4D3E-80B7-6B796E014EC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FC8AB5E5-F183-49FB-9C3C-C6AD4DC110CA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EB9ED2F6-4EB8-4F0F-A66C-5A27C66608EE}"/>
              </a:ext>
            </a:extLst>
          </p:cNvPr>
          <p:cNvGrpSpPr/>
          <p:nvPr/>
        </p:nvGrpSpPr>
        <p:grpSpPr>
          <a:xfrm rot="18000000">
            <a:off x="4164528" y="2454816"/>
            <a:ext cx="1910107" cy="1791956"/>
            <a:chOff x="2266949" y="1503349"/>
            <a:chExt cx="5895975" cy="5531273"/>
          </a:xfrm>
          <a:solidFill>
            <a:schemeClr val="accent6"/>
          </a:solidFill>
        </p:grpSpPr>
        <p:pic>
          <p:nvPicPr>
            <p:cNvPr id="29" name="Graphic 48">
              <a:extLst>
                <a:ext uri="{FF2B5EF4-FFF2-40B4-BE49-F238E27FC236}">
                  <a16:creationId xmlns:a16="http://schemas.microsoft.com/office/drawing/2014/main" id="{7E496989-44AE-46EF-8041-B008DF0E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44181B59-F8EF-424C-8C03-57880A073B5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31" name="Rectangle: Rounded Corners 50">
                <a:extLst>
                  <a:ext uri="{FF2B5EF4-FFF2-40B4-BE49-F238E27FC236}">
                    <a16:creationId xmlns:a16="http://schemas.microsoft.com/office/drawing/2014/main" id="{5C7F83F9-E33D-4628-97D6-626CC12B76B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51">
                <a:extLst>
                  <a:ext uri="{FF2B5EF4-FFF2-40B4-BE49-F238E27FC236}">
                    <a16:creationId xmlns:a16="http://schemas.microsoft.com/office/drawing/2014/main" id="{E4022AFC-7F71-4127-9EF8-09B2C683A54C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2AE56A8-0008-4161-9E76-36DA30B9518B}"/>
              </a:ext>
            </a:extLst>
          </p:cNvPr>
          <p:cNvSpPr/>
          <p:nvPr/>
        </p:nvSpPr>
        <p:spPr>
          <a:xfrm>
            <a:off x="4777396" y="285312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E04DBE6C-E8C8-4592-B387-0CA1C8447329}"/>
              </a:ext>
            </a:extLst>
          </p:cNvPr>
          <p:cNvSpPr/>
          <p:nvPr/>
        </p:nvSpPr>
        <p:spPr>
          <a:xfrm>
            <a:off x="4806039" y="469615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59B9A7C4-49FC-4950-92BE-82AD3A1BE0B0}"/>
              </a:ext>
            </a:extLst>
          </p:cNvPr>
          <p:cNvSpPr/>
          <p:nvPr/>
        </p:nvSpPr>
        <p:spPr>
          <a:xfrm>
            <a:off x="5942071" y="4678833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87E24679-47E6-418D-8B40-7ED113FAA894}"/>
              </a:ext>
            </a:extLst>
          </p:cNvPr>
          <p:cNvSpPr/>
          <p:nvPr/>
        </p:nvSpPr>
        <p:spPr>
          <a:xfrm>
            <a:off x="7094631" y="468845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AAE0AC78-88A8-42F0-A961-C4D670694FFF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B883ADD0-5D00-4625-A441-9281D3FFEDBA}"/>
              </a:ext>
            </a:extLst>
          </p:cNvPr>
          <p:cNvSpPr/>
          <p:nvPr/>
        </p:nvSpPr>
        <p:spPr>
          <a:xfrm rot="16200000">
            <a:off x="7094309" y="2796977"/>
            <a:ext cx="335669" cy="33589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oup 75">
            <a:extLst>
              <a:ext uri="{FF2B5EF4-FFF2-40B4-BE49-F238E27FC236}">
                <a16:creationId xmlns:a16="http://schemas.microsoft.com/office/drawing/2014/main" id="{0B29239B-EE0A-4F7E-A4B6-CD35C389F697}"/>
              </a:ext>
            </a:extLst>
          </p:cNvPr>
          <p:cNvGrpSpPr/>
          <p:nvPr/>
        </p:nvGrpSpPr>
        <p:grpSpPr>
          <a:xfrm>
            <a:off x="8080074" y="1695990"/>
            <a:ext cx="276999" cy="276999"/>
            <a:chOff x="2411760" y="3606832"/>
            <a:chExt cx="206152" cy="206152"/>
          </a:xfrm>
        </p:grpSpPr>
        <p:sp>
          <p:nvSpPr>
            <p:cNvPr id="59" name="Oval 80">
              <a:extLst>
                <a:ext uri="{FF2B5EF4-FFF2-40B4-BE49-F238E27FC236}">
                  <a16:creationId xmlns:a16="http://schemas.microsoft.com/office/drawing/2014/main" id="{4EDDF99E-93D1-45AF-ADE5-94A8135F489D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60" name="Chevron 60">
              <a:extLst>
                <a:ext uri="{FF2B5EF4-FFF2-40B4-BE49-F238E27FC236}">
                  <a16:creationId xmlns:a16="http://schemas.microsoft.com/office/drawing/2014/main" id="{DD75A7A8-D9D0-48AA-BF3B-51F7A75295C6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62" name="Group 83">
            <a:extLst>
              <a:ext uri="{FF2B5EF4-FFF2-40B4-BE49-F238E27FC236}">
                <a16:creationId xmlns:a16="http://schemas.microsoft.com/office/drawing/2014/main" id="{D919F765-EE99-41C2-B7C1-5EC11489F742}"/>
              </a:ext>
            </a:extLst>
          </p:cNvPr>
          <p:cNvGrpSpPr/>
          <p:nvPr/>
        </p:nvGrpSpPr>
        <p:grpSpPr>
          <a:xfrm>
            <a:off x="8354392" y="3689454"/>
            <a:ext cx="276999" cy="276999"/>
            <a:chOff x="2411760" y="3606832"/>
            <a:chExt cx="206152" cy="206152"/>
          </a:xfrm>
        </p:grpSpPr>
        <p:sp>
          <p:nvSpPr>
            <p:cNvPr id="67" name="Oval 88">
              <a:extLst>
                <a:ext uri="{FF2B5EF4-FFF2-40B4-BE49-F238E27FC236}">
                  <a16:creationId xmlns:a16="http://schemas.microsoft.com/office/drawing/2014/main" id="{77BD1AC9-BAE7-4EE3-92D3-A9495D946254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68" name="Chevron 60">
              <a:extLst>
                <a:ext uri="{FF2B5EF4-FFF2-40B4-BE49-F238E27FC236}">
                  <a16:creationId xmlns:a16="http://schemas.microsoft.com/office/drawing/2014/main" id="{66D365F6-DAC6-4C8E-A146-4EAEEFC1A43A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70" name="Group 108">
            <a:extLst>
              <a:ext uri="{FF2B5EF4-FFF2-40B4-BE49-F238E27FC236}">
                <a16:creationId xmlns:a16="http://schemas.microsoft.com/office/drawing/2014/main" id="{8DEA31B7-7071-457F-BA8F-63E8F00E03D0}"/>
              </a:ext>
            </a:extLst>
          </p:cNvPr>
          <p:cNvGrpSpPr/>
          <p:nvPr/>
        </p:nvGrpSpPr>
        <p:grpSpPr>
          <a:xfrm flipV="1">
            <a:off x="387438" y="2797087"/>
            <a:ext cx="276997" cy="299109"/>
            <a:chOff x="2411760" y="3606832"/>
            <a:chExt cx="206152" cy="206152"/>
          </a:xfrm>
        </p:grpSpPr>
        <p:sp>
          <p:nvSpPr>
            <p:cNvPr id="75" name="Oval 113">
              <a:extLst>
                <a:ext uri="{FF2B5EF4-FFF2-40B4-BE49-F238E27FC236}">
                  <a16:creationId xmlns:a16="http://schemas.microsoft.com/office/drawing/2014/main" id="{9F0CFD03-9FBE-4261-808E-4A97DC2D73A8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76" name="Chevron 60">
              <a:extLst>
                <a:ext uri="{FF2B5EF4-FFF2-40B4-BE49-F238E27FC236}">
                  <a16:creationId xmlns:a16="http://schemas.microsoft.com/office/drawing/2014/main" id="{D789CEF9-B5E2-4CB5-8061-0D1F3ADB22AA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CCAB2D3-0A62-BF43-E562-CB03C4CAFA82}"/>
              </a:ext>
            </a:extLst>
          </p:cNvPr>
          <p:cNvSpPr txBox="1"/>
          <p:nvPr/>
        </p:nvSpPr>
        <p:spPr>
          <a:xfrm>
            <a:off x="8492891" y="1576757"/>
            <a:ext cx="2423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: =OR(X1,X2,X3....)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564E5C-98C7-4777-0FBD-350E7B11083E}"/>
              </a:ext>
            </a:extLst>
          </p:cNvPr>
          <p:cNvSpPr txBox="1"/>
          <p:nvPr/>
        </p:nvSpPr>
        <p:spPr>
          <a:xfrm>
            <a:off x="8714149" y="2779114"/>
            <a:ext cx="28668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X1,X2,X3 :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diuji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alamat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logika</a:t>
            </a:r>
            <a:endParaRPr lang="en-ID" dirty="0"/>
          </a:p>
          <a:p>
            <a:r>
              <a:rPr lang="en-ID" dirty="0"/>
              <a:t>yang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(true) </a:t>
            </a:r>
            <a:r>
              <a:rPr lang="en-ID" dirty="0" err="1"/>
              <a:t>atau</a:t>
            </a:r>
            <a:r>
              <a:rPr lang="en-ID" dirty="0"/>
              <a:t> salah (false).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E9E8D1-D430-B26A-187E-A45167CC174B}"/>
              </a:ext>
            </a:extLst>
          </p:cNvPr>
          <p:cNvSpPr txBox="1"/>
          <p:nvPr/>
        </p:nvSpPr>
        <p:spPr>
          <a:xfrm>
            <a:off x="1078478" y="1694059"/>
            <a:ext cx="2420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cs typeface="Arial" pitchFamily="34" charset="0"/>
              </a:rPr>
              <a:t>Contoh</a:t>
            </a:r>
            <a:r>
              <a:rPr lang="en-US" altLang="ko-KR" sz="1400" dirty="0">
                <a:cs typeface="Arial" pitchFamily="34" charset="0"/>
              </a:rPr>
              <a:t> : Jika Nilai </a:t>
            </a:r>
            <a:r>
              <a:rPr lang="en-US" altLang="ko-KR" sz="1400" dirty="0" err="1">
                <a:cs typeface="Arial" pitchFamily="34" charset="0"/>
              </a:rPr>
              <a:t>akhir</a:t>
            </a:r>
            <a:r>
              <a:rPr lang="en-US" altLang="ko-KR" sz="1400" dirty="0">
                <a:cs typeface="Arial" pitchFamily="34" charset="0"/>
              </a:rPr>
              <a:t> &gt;=55 </a:t>
            </a:r>
            <a:r>
              <a:rPr lang="en-US" altLang="ko-KR" sz="1400" dirty="0" err="1">
                <a:cs typeface="Arial" pitchFamily="34" charset="0"/>
              </a:rPr>
              <a:t>atau</a:t>
            </a:r>
            <a:r>
              <a:rPr lang="en-US" altLang="ko-KR" sz="1400" dirty="0">
                <a:cs typeface="Arial" pitchFamily="34" charset="0"/>
              </a:rPr>
              <a:t> Nilai </a:t>
            </a:r>
            <a:r>
              <a:rPr lang="en-US" altLang="ko-KR" sz="1400" dirty="0" err="1">
                <a:cs typeface="Arial" pitchFamily="34" charset="0"/>
              </a:rPr>
              <a:t>Uas</a:t>
            </a:r>
            <a:r>
              <a:rPr lang="en-US" altLang="ko-KR" sz="1400" dirty="0">
                <a:cs typeface="Arial" pitchFamily="34" charset="0"/>
              </a:rPr>
              <a:t> &gt;= 50 </a:t>
            </a:r>
            <a:r>
              <a:rPr lang="en-US" altLang="ko-KR" sz="1400" dirty="0" err="1">
                <a:cs typeface="Arial" pitchFamily="34" charset="0"/>
              </a:rPr>
              <a:t>maka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dinyatakan</a:t>
            </a:r>
            <a:r>
              <a:rPr lang="en-US" altLang="ko-KR" sz="1400" dirty="0">
                <a:cs typeface="Arial" pitchFamily="34" charset="0"/>
              </a:rPr>
              <a:t> lulus, </a:t>
            </a:r>
            <a:r>
              <a:rPr lang="en-US" altLang="ko-KR" sz="1400" dirty="0" err="1">
                <a:cs typeface="Arial" pitchFamily="34" charset="0"/>
              </a:rPr>
              <a:t>jika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tidak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maka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mengulang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AA6A518-D1D8-284C-1AA9-4AC129C0BB50}"/>
              </a:ext>
            </a:extLst>
          </p:cNvPr>
          <p:cNvSpPr txBox="1"/>
          <p:nvPr/>
        </p:nvSpPr>
        <p:spPr>
          <a:xfrm>
            <a:off x="1066735" y="3132757"/>
            <a:ext cx="288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cs typeface="Arial" pitchFamily="34" charset="0"/>
              </a:rPr>
              <a:t>Logika</a:t>
            </a:r>
            <a:r>
              <a:rPr lang="en-US" altLang="ko-KR" sz="1400" dirty="0">
                <a:cs typeface="Arial" pitchFamily="34" charset="0"/>
              </a:rPr>
              <a:t> : if(or( Nilai </a:t>
            </a:r>
            <a:r>
              <a:rPr lang="en-US" altLang="ko-KR" sz="1400" dirty="0" err="1">
                <a:cs typeface="Arial" pitchFamily="34" charset="0"/>
              </a:rPr>
              <a:t>akhir</a:t>
            </a:r>
            <a:r>
              <a:rPr lang="en-US" altLang="ko-KR" sz="1400" dirty="0">
                <a:cs typeface="Arial" pitchFamily="34" charset="0"/>
              </a:rPr>
              <a:t> &gt;=55, Nilai </a:t>
            </a:r>
            <a:r>
              <a:rPr lang="en-US" altLang="ko-KR" sz="1400" dirty="0" err="1">
                <a:cs typeface="Arial" pitchFamily="34" charset="0"/>
              </a:rPr>
              <a:t>Uas</a:t>
            </a:r>
            <a:r>
              <a:rPr lang="en-US" altLang="ko-KR" sz="1400" dirty="0">
                <a:cs typeface="Arial" pitchFamily="34" charset="0"/>
              </a:rPr>
              <a:t> &gt;=50), “Lulus”, “</a:t>
            </a:r>
            <a:r>
              <a:rPr lang="en-US" altLang="ko-KR" sz="1400" dirty="0" err="1">
                <a:cs typeface="Arial" pitchFamily="34" charset="0"/>
              </a:rPr>
              <a:t>Mengulang</a:t>
            </a:r>
            <a:r>
              <a:rPr lang="en-US" altLang="ko-KR" sz="1400" dirty="0">
                <a:cs typeface="Arial" pitchFamily="34" charset="0"/>
              </a:rPr>
              <a:t>”)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27C96-ECBF-EC1C-2142-AB16FF875651}"/>
              </a:ext>
            </a:extLst>
          </p:cNvPr>
          <p:cNvSpPr txBox="1"/>
          <p:nvPr/>
        </p:nvSpPr>
        <p:spPr>
          <a:xfrm>
            <a:off x="0" y="535527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Hasil</a:t>
            </a:r>
          </a:p>
          <a:p>
            <a:r>
              <a:rPr lang="en-ID" dirty="0"/>
              <a:t>Nilai Akhir =60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Uas</a:t>
            </a:r>
            <a:r>
              <a:rPr lang="en-ID" dirty="0"/>
              <a:t> = 45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Lulus</a:t>
            </a:r>
          </a:p>
          <a:p>
            <a:r>
              <a:rPr lang="en-ID" dirty="0"/>
              <a:t>Nilai Akhir =50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Uas</a:t>
            </a:r>
            <a:r>
              <a:rPr lang="en-ID" dirty="0"/>
              <a:t> = 45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Mengulang</a:t>
            </a:r>
            <a:endParaRPr lang="en-ID" dirty="0"/>
          </a:p>
          <a:p>
            <a:r>
              <a:rPr lang="en-ID" dirty="0"/>
              <a:t>Nilai Akhir =60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Uas</a:t>
            </a:r>
            <a:r>
              <a:rPr lang="en-ID" dirty="0"/>
              <a:t> = 65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hasilnya</a:t>
            </a:r>
            <a:r>
              <a:rPr lang="en-ID" dirty="0"/>
              <a:t> Lulus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r>
              <a:rPr lang="en-US" dirty="0"/>
              <a:t> OR di Excel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3B180EC-2AE4-48A5-B67C-38E8C6DB2D92}"/>
              </a:ext>
            </a:extLst>
          </p:cNvPr>
          <p:cNvGrpSpPr/>
          <p:nvPr/>
        </p:nvGrpSpPr>
        <p:grpSpPr>
          <a:xfrm>
            <a:off x="2024425" y="584732"/>
            <a:ext cx="7881326" cy="2482270"/>
            <a:chOff x="1058975" y="2578440"/>
            <a:chExt cx="10089316" cy="317769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14B11F4-4DCE-4F08-B613-5103C8D58E86}"/>
                </a:ext>
              </a:extLst>
            </p:cNvPr>
            <p:cNvGrpSpPr/>
            <p:nvPr/>
          </p:nvGrpSpPr>
          <p:grpSpPr>
            <a:xfrm>
              <a:off x="1283987" y="3348385"/>
              <a:ext cx="9624628" cy="1622215"/>
              <a:chOff x="1012464" y="3314809"/>
              <a:chExt cx="10019243" cy="1688728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74DEEAEE-7CC2-49B5-A485-D4FD308E6460}"/>
                  </a:ext>
                </a:extLst>
              </p:cNvPr>
              <p:cNvGrpSpPr/>
              <p:nvPr/>
            </p:nvGrpSpPr>
            <p:grpSpPr>
              <a:xfrm>
                <a:off x="6245842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8E51E4FA-B6A8-4EC5-B68F-080747CED499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13" name="자유형: 도형 12">
                    <a:extLst>
                      <a:ext uri="{FF2B5EF4-FFF2-40B4-BE49-F238E27FC236}">
                        <a16:creationId xmlns:a16="http://schemas.microsoft.com/office/drawing/2014/main" id="{93457BF8-44C2-4D14-BA66-D83D021104E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" name="자유형: 도형 13">
                    <a:extLst>
                      <a:ext uri="{FF2B5EF4-FFF2-40B4-BE49-F238E27FC236}">
                        <a16:creationId xmlns:a16="http://schemas.microsoft.com/office/drawing/2014/main" id="{F8E23BF7-C203-4549-AB44-B7F7648CAC40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" name="자유형: 도형 14">
                    <a:extLst>
                      <a:ext uri="{FF2B5EF4-FFF2-40B4-BE49-F238E27FC236}">
                        <a16:creationId xmlns:a16="http://schemas.microsoft.com/office/drawing/2014/main" id="{205C020D-5F81-48BE-877C-57F06484C4CC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69" name="그룹 68">
                  <a:extLst>
                    <a:ext uri="{FF2B5EF4-FFF2-40B4-BE49-F238E27FC236}">
                      <a16:creationId xmlns:a16="http://schemas.microsoft.com/office/drawing/2014/main" id="{698EBAB5-1484-446B-862D-3E107319B218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70" name="자유형: 도형 69">
                    <a:extLst>
                      <a:ext uri="{FF2B5EF4-FFF2-40B4-BE49-F238E27FC236}">
                        <a16:creationId xmlns:a16="http://schemas.microsoft.com/office/drawing/2014/main" id="{4C503389-DA19-42DB-A013-DAC5E45F607B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자유형: 도형 70">
                    <a:extLst>
                      <a:ext uri="{FF2B5EF4-FFF2-40B4-BE49-F238E27FC236}">
                        <a16:creationId xmlns:a16="http://schemas.microsoft.com/office/drawing/2014/main" id="{E11945B9-5C71-4240-9F76-60F8CE56A8F8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2" name="자유형: 도형 71">
                    <a:extLst>
                      <a:ext uri="{FF2B5EF4-FFF2-40B4-BE49-F238E27FC236}">
                        <a16:creationId xmlns:a16="http://schemas.microsoft.com/office/drawing/2014/main" id="{CD6EB130-F496-41D5-AAD3-B75A10316617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BB5FE6A9-D1AC-4B15-851C-BF4DAF413B4A}"/>
                  </a:ext>
                </a:extLst>
              </p:cNvPr>
              <p:cNvGrpSpPr/>
              <p:nvPr/>
            </p:nvGrpSpPr>
            <p:grpSpPr>
              <a:xfrm flipH="1">
                <a:off x="1012464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C00E72B4-ED84-49C3-828E-9059FD3796B2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F897DA64-F554-467A-82C0-8ACECA45D8A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" name="자유형: 도형 25">
                    <a:extLst>
                      <a:ext uri="{FF2B5EF4-FFF2-40B4-BE49-F238E27FC236}">
                        <a16:creationId xmlns:a16="http://schemas.microsoft.com/office/drawing/2014/main" id="{180A825D-31C0-4AA3-BC66-F28FAA6133BE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" name="자유형: 도형 26">
                    <a:extLst>
                      <a:ext uri="{FF2B5EF4-FFF2-40B4-BE49-F238E27FC236}">
                        <a16:creationId xmlns:a16="http://schemas.microsoft.com/office/drawing/2014/main" id="{518BE624-D823-4BE9-A5CE-78E3AAF5A830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1" name="그룹 20">
                  <a:extLst>
                    <a:ext uri="{FF2B5EF4-FFF2-40B4-BE49-F238E27FC236}">
                      <a16:creationId xmlns:a16="http://schemas.microsoft.com/office/drawing/2014/main" id="{29F80661-37F2-42A7-A1EC-A37E1D3033C9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87DFB119-4F6B-42C2-B4EB-966D46245471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CC205C68-F592-4ADB-92D3-DE7CEE4A9E2B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810E7D42-D4DA-426B-9493-8BA38CC8A852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927AB41-FE78-48F3-9BA2-F1096092449E}"/>
                </a:ext>
              </a:extLst>
            </p:cNvPr>
            <p:cNvGrpSpPr/>
            <p:nvPr/>
          </p:nvGrpSpPr>
          <p:grpSpPr>
            <a:xfrm>
              <a:off x="5324797" y="2991220"/>
              <a:ext cx="1543007" cy="2114672"/>
              <a:chOff x="1007371" y="334047"/>
              <a:chExt cx="2785541" cy="3817551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9FE1998A-6D07-429D-B005-AFE995988C4F}"/>
                  </a:ext>
                </a:extLst>
              </p:cNvPr>
              <p:cNvSpPr/>
              <p:nvPr/>
            </p:nvSpPr>
            <p:spPr>
              <a:xfrm>
                <a:off x="1007371" y="334047"/>
                <a:ext cx="2785541" cy="3817551"/>
              </a:xfrm>
              <a:custGeom>
                <a:avLst/>
                <a:gdLst>
                  <a:gd name="connsiteX0" fmla="*/ 2784939 w 2785541"/>
                  <a:gd name="connsiteY0" fmla="*/ 700665 h 3817551"/>
                  <a:gd name="connsiteX1" fmla="*/ 2658637 w 2785541"/>
                  <a:gd name="connsiteY1" fmla="*/ 387864 h 3817551"/>
                  <a:gd name="connsiteX2" fmla="*/ 2317738 w 2785541"/>
                  <a:gd name="connsiteY2" fmla="*/ 166884 h 3817551"/>
                  <a:gd name="connsiteX3" fmla="*/ 1644129 w 2785541"/>
                  <a:gd name="connsiteY3" fmla="*/ 11531 h 3817551"/>
                  <a:gd name="connsiteX4" fmla="*/ 582473 w 2785541"/>
                  <a:gd name="connsiteY4" fmla="*/ 123259 h 3817551"/>
                  <a:gd name="connsiteX5" fmla="*/ 126130 w 2785541"/>
                  <a:gd name="connsiteY5" fmla="*/ 387959 h 3817551"/>
                  <a:gd name="connsiteX6" fmla="*/ 210 w 2785541"/>
                  <a:gd name="connsiteY6" fmla="*/ 676852 h 3817551"/>
                  <a:gd name="connsiteX7" fmla="*/ 19 w 2785541"/>
                  <a:gd name="connsiteY7" fmla="*/ 3123539 h 3817551"/>
                  <a:gd name="connsiteX8" fmla="*/ 100698 w 2785541"/>
                  <a:gd name="connsiteY8" fmla="*/ 3398431 h 3817551"/>
                  <a:gd name="connsiteX9" fmla="*/ 528657 w 2785541"/>
                  <a:gd name="connsiteY9" fmla="*/ 3672179 h 3817551"/>
                  <a:gd name="connsiteX10" fmla="*/ 2111426 w 2785541"/>
                  <a:gd name="connsiteY10" fmla="*/ 3719709 h 3817551"/>
                  <a:gd name="connsiteX11" fmla="*/ 2610631 w 2785541"/>
                  <a:gd name="connsiteY11" fmla="*/ 3473107 h 3817551"/>
                  <a:gd name="connsiteX12" fmla="*/ 2785320 w 2785541"/>
                  <a:gd name="connsiteY12" fmla="*/ 3094964 h 3817551"/>
                  <a:gd name="connsiteX13" fmla="*/ 2784939 w 2785541"/>
                  <a:gd name="connsiteY13" fmla="*/ 700665 h 38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5541" h="3817551">
                    <a:moveTo>
                      <a:pt x="2784939" y="700665"/>
                    </a:moveTo>
                    <a:cubicBezTo>
                      <a:pt x="2786653" y="577125"/>
                      <a:pt x="2742172" y="475398"/>
                      <a:pt x="2658637" y="387864"/>
                    </a:cubicBezTo>
                    <a:cubicBezTo>
                      <a:pt x="2562530" y="287184"/>
                      <a:pt x="2444420" y="220033"/>
                      <a:pt x="2317738" y="166884"/>
                    </a:cubicBezTo>
                    <a:cubicBezTo>
                      <a:pt x="2102187" y="76491"/>
                      <a:pt x="1876158" y="31152"/>
                      <a:pt x="1644129" y="11531"/>
                    </a:cubicBezTo>
                    <a:cubicBezTo>
                      <a:pt x="1283037" y="-19140"/>
                      <a:pt x="927849" y="9150"/>
                      <a:pt x="582473" y="123259"/>
                    </a:cubicBezTo>
                    <a:cubicBezTo>
                      <a:pt x="412547" y="179361"/>
                      <a:pt x="252813" y="256323"/>
                      <a:pt x="126130" y="387959"/>
                    </a:cubicBezTo>
                    <a:cubicBezTo>
                      <a:pt x="48597" y="468540"/>
                      <a:pt x="114" y="562362"/>
                      <a:pt x="210" y="676852"/>
                    </a:cubicBezTo>
                    <a:cubicBezTo>
                      <a:pt x="305" y="897451"/>
                      <a:pt x="1924" y="2907702"/>
                      <a:pt x="19" y="3123539"/>
                    </a:cubicBezTo>
                    <a:cubicBezTo>
                      <a:pt x="-933" y="3228885"/>
                      <a:pt x="33738" y="3319278"/>
                      <a:pt x="100698" y="3398431"/>
                    </a:cubicBezTo>
                    <a:cubicBezTo>
                      <a:pt x="215094" y="3533495"/>
                      <a:pt x="365398" y="3615601"/>
                      <a:pt x="528657" y="3672179"/>
                    </a:cubicBezTo>
                    <a:cubicBezTo>
                      <a:pt x="1050722" y="3853249"/>
                      <a:pt x="1579645" y="3860584"/>
                      <a:pt x="2111426" y="3719709"/>
                    </a:cubicBezTo>
                    <a:cubicBezTo>
                      <a:pt x="2293639" y="3671512"/>
                      <a:pt x="2465375" y="3597789"/>
                      <a:pt x="2610631" y="3473107"/>
                    </a:cubicBezTo>
                    <a:cubicBezTo>
                      <a:pt x="2726169" y="3373856"/>
                      <a:pt x="2789797" y="3252984"/>
                      <a:pt x="2785320" y="3094964"/>
                    </a:cubicBezTo>
                    <a:cubicBezTo>
                      <a:pt x="2779605" y="2888748"/>
                      <a:pt x="2781986" y="913263"/>
                      <a:pt x="2784939" y="7006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114A8590-2788-448E-809D-0C609203C602}"/>
                  </a:ext>
                </a:extLst>
              </p:cNvPr>
              <p:cNvSpPr/>
              <p:nvPr/>
            </p:nvSpPr>
            <p:spPr>
              <a:xfrm>
                <a:off x="1110511" y="436347"/>
                <a:ext cx="2577998" cy="1134813"/>
              </a:xfrm>
              <a:custGeom>
                <a:avLst/>
                <a:gdLst>
                  <a:gd name="connsiteX0" fmla="*/ 1250097 w 2577998"/>
                  <a:gd name="connsiteY0" fmla="*/ 1134813 h 1134813"/>
                  <a:gd name="connsiteX1" fmla="*/ 384941 w 2577998"/>
                  <a:gd name="connsiteY1" fmla="*/ 968411 h 1134813"/>
                  <a:gd name="connsiteX2" fmla="*/ 106716 w 2577998"/>
                  <a:gd name="connsiteY2" fmla="*/ 789246 h 1134813"/>
                  <a:gd name="connsiteX3" fmla="*/ 106811 w 2577998"/>
                  <a:gd name="connsiteY3" fmla="*/ 347000 h 1134813"/>
                  <a:gd name="connsiteX4" fmla="*/ 554010 w 2577998"/>
                  <a:gd name="connsiteY4" fmla="*/ 104970 h 1134813"/>
                  <a:gd name="connsiteX5" fmla="*/ 1650433 w 2577998"/>
                  <a:gd name="connsiteY5" fmla="*/ 24674 h 1134813"/>
                  <a:gd name="connsiteX6" fmla="*/ 2280892 w 2577998"/>
                  <a:gd name="connsiteY6" fmla="*/ 209840 h 1134813"/>
                  <a:gd name="connsiteX7" fmla="*/ 2486442 w 2577998"/>
                  <a:gd name="connsiteY7" fmla="*/ 361859 h 1134813"/>
                  <a:gd name="connsiteX8" fmla="*/ 2492538 w 2577998"/>
                  <a:gd name="connsiteY8" fmla="*/ 766196 h 1134813"/>
                  <a:gd name="connsiteX9" fmla="*/ 2120968 w 2577998"/>
                  <a:gd name="connsiteY9" fmla="*/ 997939 h 1134813"/>
                  <a:gd name="connsiteX10" fmla="*/ 1250097 w 2577998"/>
                  <a:gd name="connsiteY10" fmla="*/ 1134813 h 11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7998" h="1134813">
                    <a:moveTo>
                      <a:pt x="1250097" y="1134813"/>
                    </a:moveTo>
                    <a:cubicBezTo>
                      <a:pt x="978730" y="1133289"/>
                      <a:pt x="674120" y="1091951"/>
                      <a:pt x="384941" y="968411"/>
                    </a:cubicBezTo>
                    <a:cubicBezTo>
                      <a:pt x="282357" y="924501"/>
                      <a:pt x="186249" y="869161"/>
                      <a:pt x="106716" y="789246"/>
                    </a:cubicBezTo>
                    <a:cubicBezTo>
                      <a:pt x="-35397" y="646371"/>
                      <a:pt x="-35778" y="488351"/>
                      <a:pt x="106811" y="347000"/>
                    </a:cubicBezTo>
                    <a:cubicBezTo>
                      <a:pt x="231970" y="222985"/>
                      <a:pt x="389132" y="155071"/>
                      <a:pt x="554010" y="104970"/>
                    </a:cubicBezTo>
                    <a:cubicBezTo>
                      <a:pt x="913102" y="-4091"/>
                      <a:pt x="1279434" y="-23141"/>
                      <a:pt x="1650433" y="24674"/>
                    </a:cubicBezTo>
                    <a:cubicBezTo>
                      <a:pt x="1870460" y="53059"/>
                      <a:pt x="2083153" y="106208"/>
                      <a:pt x="2280892" y="209840"/>
                    </a:cubicBezTo>
                    <a:cubicBezTo>
                      <a:pt x="2357092" y="249845"/>
                      <a:pt x="2427482" y="298232"/>
                      <a:pt x="2486442" y="361859"/>
                    </a:cubicBezTo>
                    <a:cubicBezTo>
                      <a:pt x="2605885" y="490828"/>
                      <a:pt x="2609029" y="634560"/>
                      <a:pt x="2492538" y="766196"/>
                    </a:cubicBezTo>
                    <a:cubicBezTo>
                      <a:pt x="2391954" y="879924"/>
                      <a:pt x="2260033" y="945837"/>
                      <a:pt x="2120968" y="997939"/>
                    </a:cubicBezTo>
                    <a:cubicBezTo>
                      <a:pt x="1853410" y="1098142"/>
                      <a:pt x="1574804" y="1134337"/>
                      <a:pt x="1250097" y="113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6EF5B13C-0865-4456-BD40-541D809BC6E3}"/>
                  </a:ext>
                </a:extLst>
              </p:cNvPr>
              <p:cNvSpPr/>
              <p:nvPr/>
            </p:nvSpPr>
            <p:spPr>
              <a:xfrm>
                <a:off x="1110170" y="2504324"/>
                <a:ext cx="2577213" cy="922792"/>
              </a:xfrm>
              <a:custGeom>
                <a:avLst/>
                <a:gdLst>
                  <a:gd name="connsiteX0" fmla="*/ 1234 w 2577213"/>
                  <a:gd name="connsiteY0" fmla="*/ 0 h 922792"/>
                  <a:gd name="connsiteX1" fmla="*/ 743898 w 2577213"/>
                  <a:gd name="connsiteY1" fmla="*/ 353758 h 922792"/>
                  <a:gd name="connsiteX2" fmla="*/ 2047204 w 2577213"/>
                  <a:gd name="connsiteY2" fmla="*/ 300799 h 922792"/>
                  <a:gd name="connsiteX3" fmla="*/ 2567650 w 2577213"/>
                  <a:gd name="connsiteY3" fmla="*/ 8763 h 922792"/>
                  <a:gd name="connsiteX4" fmla="*/ 2575746 w 2577213"/>
                  <a:gd name="connsiteY4" fmla="*/ 14097 h 922792"/>
                  <a:gd name="connsiteX5" fmla="*/ 2574984 w 2577213"/>
                  <a:gd name="connsiteY5" fmla="*/ 385096 h 922792"/>
                  <a:gd name="connsiteX6" fmla="*/ 2480782 w 2577213"/>
                  <a:gd name="connsiteY6" fmla="*/ 567214 h 922792"/>
                  <a:gd name="connsiteX7" fmla="*/ 2091114 w 2577213"/>
                  <a:gd name="connsiteY7" fmla="*/ 796957 h 922792"/>
                  <a:gd name="connsiteX8" fmla="*/ 1082512 w 2577213"/>
                  <a:gd name="connsiteY8" fmla="*/ 914876 h 922792"/>
                  <a:gd name="connsiteX9" fmla="*/ 372899 w 2577213"/>
                  <a:gd name="connsiteY9" fmla="*/ 750856 h 922792"/>
                  <a:gd name="connsiteX10" fmla="*/ 97722 w 2577213"/>
                  <a:gd name="connsiteY10" fmla="*/ 567214 h 922792"/>
                  <a:gd name="connsiteX11" fmla="*/ 186 w 2577213"/>
                  <a:gd name="connsiteY11" fmla="*/ 327946 h 922792"/>
                  <a:gd name="connsiteX12" fmla="*/ 1234 w 2577213"/>
                  <a:gd name="connsiteY12" fmla="*/ 0 h 9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213" h="922792">
                    <a:moveTo>
                      <a:pt x="1234" y="0"/>
                    </a:moveTo>
                    <a:cubicBezTo>
                      <a:pt x="213546" y="212122"/>
                      <a:pt x="471864" y="300228"/>
                      <a:pt x="743898" y="353758"/>
                    </a:cubicBezTo>
                    <a:cubicBezTo>
                      <a:pt x="1181858" y="440055"/>
                      <a:pt x="1617626" y="428054"/>
                      <a:pt x="2047204" y="300799"/>
                    </a:cubicBezTo>
                    <a:cubicBezTo>
                      <a:pt x="2242181" y="243078"/>
                      <a:pt x="2423918" y="158591"/>
                      <a:pt x="2567650" y="8763"/>
                    </a:cubicBezTo>
                    <a:cubicBezTo>
                      <a:pt x="2571174" y="10954"/>
                      <a:pt x="2575746" y="12573"/>
                      <a:pt x="2575746" y="14097"/>
                    </a:cubicBezTo>
                    <a:cubicBezTo>
                      <a:pt x="2576127" y="137731"/>
                      <a:pt x="2579270" y="261556"/>
                      <a:pt x="2574984" y="385096"/>
                    </a:cubicBezTo>
                    <a:cubicBezTo>
                      <a:pt x="2572412" y="457867"/>
                      <a:pt x="2530026" y="516064"/>
                      <a:pt x="2480782" y="567214"/>
                    </a:cubicBezTo>
                    <a:cubicBezTo>
                      <a:pt x="2372387" y="679895"/>
                      <a:pt x="2235894" y="746474"/>
                      <a:pt x="2091114" y="796957"/>
                    </a:cubicBezTo>
                    <a:cubicBezTo>
                      <a:pt x="1763930" y="911066"/>
                      <a:pt x="1426079" y="938784"/>
                      <a:pt x="1082512" y="914876"/>
                    </a:cubicBezTo>
                    <a:cubicBezTo>
                      <a:pt x="837338" y="897826"/>
                      <a:pt x="598832" y="851059"/>
                      <a:pt x="372899" y="750856"/>
                    </a:cubicBezTo>
                    <a:cubicBezTo>
                      <a:pt x="270791" y="705517"/>
                      <a:pt x="175732" y="648938"/>
                      <a:pt x="97722" y="567214"/>
                    </a:cubicBezTo>
                    <a:cubicBezTo>
                      <a:pt x="33905" y="500348"/>
                      <a:pt x="-2957" y="423672"/>
                      <a:pt x="186" y="327946"/>
                    </a:cubicBezTo>
                    <a:cubicBezTo>
                      <a:pt x="3901" y="222504"/>
                      <a:pt x="1234" y="116776"/>
                      <a:pt x="123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5ACCF1C2-3215-4010-A50B-57C727E52068}"/>
                  </a:ext>
                </a:extLst>
              </p:cNvPr>
              <p:cNvSpPr/>
              <p:nvPr/>
            </p:nvSpPr>
            <p:spPr>
              <a:xfrm>
                <a:off x="1110025" y="1889390"/>
                <a:ext cx="2579144" cy="922313"/>
              </a:xfrm>
              <a:custGeom>
                <a:avLst/>
                <a:gdLst>
                  <a:gd name="connsiteX0" fmla="*/ 1378 w 2579144"/>
                  <a:gd name="connsiteY0" fmla="*/ 0 h 922313"/>
                  <a:gd name="connsiteX1" fmla="*/ 981215 w 2579144"/>
                  <a:gd name="connsiteY1" fmla="*/ 385667 h 922313"/>
                  <a:gd name="connsiteX2" fmla="*/ 2008581 w 2579144"/>
                  <a:gd name="connsiteY2" fmla="*/ 308515 h 922313"/>
                  <a:gd name="connsiteX3" fmla="*/ 2570461 w 2579144"/>
                  <a:gd name="connsiteY3" fmla="*/ 2762 h 922313"/>
                  <a:gd name="connsiteX4" fmla="*/ 2577605 w 2579144"/>
                  <a:gd name="connsiteY4" fmla="*/ 45911 h 922313"/>
                  <a:gd name="connsiteX5" fmla="*/ 2578748 w 2579144"/>
                  <a:gd name="connsiteY5" fmla="*/ 317183 h 922313"/>
                  <a:gd name="connsiteX6" fmla="*/ 2462829 w 2579144"/>
                  <a:gd name="connsiteY6" fmla="*/ 582263 h 922313"/>
                  <a:gd name="connsiteX7" fmla="*/ 2052968 w 2579144"/>
                  <a:gd name="connsiteY7" fmla="*/ 805720 h 922313"/>
                  <a:gd name="connsiteX8" fmla="*/ 436766 w 2579144"/>
                  <a:gd name="connsiteY8" fmla="*/ 773621 h 922313"/>
                  <a:gd name="connsiteX9" fmla="*/ 112821 w 2579144"/>
                  <a:gd name="connsiteY9" fmla="*/ 579025 h 922313"/>
                  <a:gd name="connsiteX10" fmla="*/ 330 w 2579144"/>
                  <a:gd name="connsiteY10" fmla="*/ 317183 h 922313"/>
                  <a:gd name="connsiteX11" fmla="*/ 1378 w 2579144"/>
                  <a:gd name="connsiteY11" fmla="*/ 0 h 92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9144" h="922313">
                    <a:moveTo>
                      <a:pt x="1378" y="0"/>
                    </a:moveTo>
                    <a:cubicBezTo>
                      <a:pt x="281794" y="263271"/>
                      <a:pt x="624123" y="344424"/>
                      <a:pt x="981215" y="385667"/>
                    </a:cubicBezTo>
                    <a:cubicBezTo>
                      <a:pt x="1328401" y="425768"/>
                      <a:pt x="1671587" y="402908"/>
                      <a:pt x="2008581" y="308515"/>
                    </a:cubicBezTo>
                    <a:cubicBezTo>
                      <a:pt x="2218036" y="249841"/>
                      <a:pt x="2414251" y="164306"/>
                      <a:pt x="2570461" y="2762"/>
                    </a:cubicBezTo>
                    <a:cubicBezTo>
                      <a:pt x="2581606" y="18288"/>
                      <a:pt x="2577510" y="32671"/>
                      <a:pt x="2577605" y="45911"/>
                    </a:cubicBezTo>
                    <a:cubicBezTo>
                      <a:pt x="2578081" y="136303"/>
                      <a:pt x="2574462" y="226886"/>
                      <a:pt x="2578748" y="317183"/>
                    </a:cubicBezTo>
                    <a:cubicBezTo>
                      <a:pt x="2583891" y="426149"/>
                      <a:pt x="2538648" y="510540"/>
                      <a:pt x="2462829" y="582263"/>
                    </a:cubicBezTo>
                    <a:cubicBezTo>
                      <a:pt x="2346052" y="692753"/>
                      <a:pt x="2204320" y="760381"/>
                      <a:pt x="2052968" y="805720"/>
                    </a:cubicBezTo>
                    <a:cubicBezTo>
                      <a:pt x="1511281" y="967931"/>
                      <a:pt x="971595" y="964216"/>
                      <a:pt x="436766" y="773621"/>
                    </a:cubicBezTo>
                    <a:cubicBezTo>
                      <a:pt x="316560" y="730758"/>
                      <a:pt x="205785" y="668655"/>
                      <a:pt x="112821" y="579025"/>
                    </a:cubicBezTo>
                    <a:cubicBezTo>
                      <a:pt x="38907" y="507683"/>
                      <a:pt x="-4242" y="424244"/>
                      <a:pt x="330" y="317183"/>
                    </a:cubicBezTo>
                    <a:cubicBezTo>
                      <a:pt x="4712" y="214313"/>
                      <a:pt x="1378" y="111157"/>
                      <a:pt x="137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B637D87-DA1B-451D-8FE3-17010C2470C9}"/>
                  </a:ext>
                </a:extLst>
              </p:cNvPr>
              <p:cNvSpPr/>
              <p:nvPr/>
            </p:nvSpPr>
            <p:spPr>
              <a:xfrm>
                <a:off x="1110954" y="1266645"/>
                <a:ext cx="2577038" cy="922819"/>
              </a:xfrm>
              <a:custGeom>
                <a:avLst/>
                <a:gdLst>
                  <a:gd name="connsiteX0" fmla="*/ 2576010 w 2577038"/>
                  <a:gd name="connsiteY0" fmla="*/ 0 h 922819"/>
                  <a:gd name="connsiteX1" fmla="*/ 2575057 w 2577038"/>
                  <a:gd name="connsiteY1" fmla="*/ 378523 h 922819"/>
                  <a:gd name="connsiteX2" fmla="*/ 2468568 w 2577038"/>
                  <a:gd name="connsiteY2" fmla="*/ 579787 h 922819"/>
                  <a:gd name="connsiteX3" fmla="*/ 2137002 w 2577038"/>
                  <a:gd name="connsiteY3" fmla="*/ 779907 h 922819"/>
                  <a:gd name="connsiteX4" fmla="*/ 1197933 w 2577038"/>
                  <a:gd name="connsiteY4" fmla="*/ 921258 h 922819"/>
                  <a:gd name="connsiteX5" fmla="*/ 326871 w 2577038"/>
                  <a:gd name="connsiteY5" fmla="*/ 729615 h 922819"/>
                  <a:gd name="connsiteX6" fmla="*/ 73221 w 2577038"/>
                  <a:gd name="connsiteY6" fmla="*/ 540544 h 922819"/>
                  <a:gd name="connsiteX7" fmla="*/ 69 w 2577038"/>
                  <a:gd name="connsiteY7" fmla="*/ 339757 h 922819"/>
                  <a:gd name="connsiteX8" fmla="*/ 640 w 2577038"/>
                  <a:gd name="connsiteY8" fmla="*/ 12097 h 922819"/>
                  <a:gd name="connsiteX9" fmla="*/ 11594 w 2577038"/>
                  <a:gd name="connsiteY9" fmla="*/ 11239 h 922819"/>
                  <a:gd name="connsiteX10" fmla="*/ 629862 w 2577038"/>
                  <a:gd name="connsiteY10" fmla="*/ 328613 h 922819"/>
                  <a:gd name="connsiteX11" fmla="*/ 2085472 w 2577038"/>
                  <a:gd name="connsiteY11" fmla="*/ 288893 h 922819"/>
                  <a:gd name="connsiteX12" fmla="*/ 2576010 w 2577038"/>
                  <a:gd name="connsiteY12" fmla="*/ 0 h 92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038" h="922819">
                    <a:moveTo>
                      <a:pt x="2576010" y="0"/>
                    </a:moveTo>
                    <a:cubicBezTo>
                      <a:pt x="2576010" y="134302"/>
                      <a:pt x="2578867" y="256508"/>
                      <a:pt x="2575057" y="378523"/>
                    </a:cubicBezTo>
                    <a:cubicBezTo>
                      <a:pt x="2572486" y="460724"/>
                      <a:pt x="2524861" y="524161"/>
                      <a:pt x="2468568" y="579787"/>
                    </a:cubicBezTo>
                    <a:cubicBezTo>
                      <a:pt x="2374175" y="672846"/>
                      <a:pt x="2259208" y="733044"/>
                      <a:pt x="2137002" y="779907"/>
                    </a:cubicBezTo>
                    <a:cubicBezTo>
                      <a:pt x="1834488" y="895922"/>
                      <a:pt x="1519306" y="931069"/>
                      <a:pt x="1197933" y="921258"/>
                    </a:cubicBezTo>
                    <a:cubicBezTo>
                      <a:pt x="895800" y="912019"/>
                      <a:pt x="601763" y="862679"/>
                      <a:pt x="326871" y="729615"/>
                    </a:cubicBezTo>
                    <a:cubicBezTo>
                      <a:pt x="230669" y="683038"/>
                      <a:pt x="141991" y="624650"/>
                      <a:pt x="73221" y="540544"/>
                    </a:cubicBezTo>
                    <a:cubicBezTo>
                      <a:pt x="25596" y="482251"/>
                      <a:pt x="-1551" y="417100"/>
                      <a:pt x="69" y="339757"/>
                    </a:cubicBezTo>
                    <a:cubicBezTo>
                      <a:pt x="2259" y="230505"/>
                      <a:pt x="640" y="121253"/>
                      <a:pt x="640" y="12097"/>
                    </a:cubicBezTo>
                    <a:cubicBezTo>
                      <a:pt x="6069" y="11620"/>
                      <a:pt x="10356" y="10001"/>
                      <a:pt x="11594" y="11239"/>
                    </a:cubicBezTo>
                    <a:cubicBezTo>
                      <a:pt x="182853" y="184785"/>
                      <a:pt x="399357" y="273177"/>
                      <a:pt x="629862" y="328613"/>
                    </a:cubicBezTo>
                    <a:cubicBezTo>
                      <a:pt x="1117923" y="446056"/>
                      <a:pt x="1604460" y="439484"/>
                      <a:pt x="2085472" y="288893"/>
                    </a:cubicBezTo>
                    <a:cubicBezTo>
                      <a:pt x="2266638" y="232029"/>
                      <a:pt x="2434468" y="148018"/>
                      <a:pt x="257601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43A5464-4178-43CE-B7CD-9FEC83C6E527}"/>
                  </a:ext>
                </a:extLst>
              </p:cNvPr>
              <p:cNvSpPr/>
              <p:nvPr/>
            </p:nvSpPr>
            <p:spPr>
              <a:xfrm>
                <a:off x="1110063" y="3121544"/>
                <a:ext cx="2580179" cy="926704"/>
              </a:xfrm>
              <a:custGeom>
                <a:avLst/>
                <a:gdLst>
                  <a:gd name="connsiteX0" fmla="*/ 1246 w 2580179"/>
                  <a:gd name="connsiteY0" fmla="*/ 762 h 926704"/>
                  <a:gd name="connsiteX1" fmla="*/ 694570 w 2580179"/>
                  <a:gd name="connsiteY1" fmla="*/ 344519 h 926704"/>
                  <a:gd name="connsiteX2" fmla="*/ 2075981 w 2580179"/>
                  <a:gd name="connsiteY2" fmla="*/ 293084 h 926704"/>
                  <a:gd name="connsiteX3" fmla="*/ 2577949 w 2580179"/>
                  <a:gd name="connsiteY3" fmla="*/ 0 h 926704"/>
                  <a:gd name="connsiteX4" fmla="*/ 2577949 w 2580179"/>
                  <a:gd name="connsiteY4" fmla="*/ 79438 h 926704"/>
                  <a:gd name="connsiteX5" fmla="*/ 2578997 w 2580179"/>
                  <a:gd name="connsiteY5" fmla="*/ 302990 h 926704"/>
                  <a:gd name="connsiteX6" fmla="*/ 2427549 w 2580179"/>
                  <a:gd name="connsiteY6" fmla="*/ 618839 h 926704"/>
                  <a:gd name="connsiteX7" fmla="*/ 1957871 w 2580179"/>
                  <a:gd name="connsiteY7" fmla="*/ 839629 h 926704"/>
                  <a:gd name="connsiteX8" fmla="*/ 473019 w 2580179"/>
                  <a:gd name="connsiteY8" fmla="*/ 792289 h 926704"/>
                  <a:gd name="connsiteX9" fmla="*/ 113641 w 2580179"/>
                  <a:gd name="connsiteY9" fmla="*/ 584454 h 926704"/>
                  <a:gd name="connsiteX10" fmla="*/ 388 w 2580179"/>
                  <a:gd name="connsiteY10" fmla="*/ 318230 h 926704"/>
                  <a:gd name="connsiteX11" fmla="*/ 1246 w 2580179"/>
                  <a:gd name="connsiteY11" fmla="*/ 762 h 92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0179" h="926704">
                    <a:moveTo>
                      <a:pt x="1246" y="762"/>
                    </a:moveTo>
                    <a:cubicBezTo>
                      <a:pt x="198318" y="200787"/>
                      <a:pt x="439205" y="289465"/>
                      <a:pt x="694570" y="344519"/>
                    </a:cubicBezTo>
                    <a:cubicBezTo>
                      <a:pt x="1158819" y="444627"/>
                      <a:pt x="1620400" y="433959"/>
                      <a:pt x="2075981" y="293084"/>
                    </a:cubicBezTo>
                    <a:cubicBezTo>
                      <a:pt x="2260862" y="235934"/>
                      <a:pt x="2431931" y="151924"/>
                      <a:pt x="2577949" y="0"/>
                    </a:cubicBezTo>
                    <a:cubicBezTo>
                      <a:pt x="2577949" y="34100"/>
                      <a:pt x="2577949" y="56769"/>
                      <a:pt x="2577949" y="79438"/>
                    </a:cubicBezTo>
                    <a:cubicBezTo>
                      <a:pt x="2577949" y="154019"/>
                      <a:pt x="2573186" y="228886"/>
                      <a:pt x="2578997" y="302990"/>
                    </a:cubicBezTo>
                    <a:cubicBezTo>
                      <a:pt x="2589665" y="439198"/>
                      <a:pt x="2527276" y="537686"/>
                      <a:pt x="2427549" y="618839"/>
                    </a:cubicBezTo>
                    <a:cubicBezTo>
                      <a:pt x="2289437" y="731234"/>
                      <a:pt x="2128083" y="796766"/>
                      <a:pt x="1957871" y="839629"/>
                    </a:cubicBezTo>
                    <a:cubicBezTo>
                      <a:pt x="1458761" y="965359"/>
                      <a:pt x="962794" y="959453"/>
                      <a:pt x="473019" y="792289"/>
                    </a:cubicBezTo>
                    <a:cubicBezTo>
                      <a:pt x="340145" y="746951"/>
                      <a:pt x="216320" y="683228"/>
                      <a:pt x="113641" y="584454"/>
                    </a:cubicBezTo>
                    <a:cubicBezTo>
                      <a:pt x="38107" y="511778"/>
                      <a:pt x="-4565" y="426911"/>
                      <a:pt x="388" y="318230"/>
                    </a:cubicBezTo>
                    <a:cubicBezTo>
                      <a:pt x="4960" y="215646"/>
                      <a:pt x="1246" y="112586"/>
                      <a:pt x="1246" y="76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79444B0D-84F9-4FFD-BAE8-28EBBFEB8AC2}"/>
                </a:ext>
              </a:extLst>
            </p:cNvPr>
            <p:cNvSpPr/>
            <p:nvPr/>
          </p:nvSpPr>
          <p:spPr>
            <a:xfrm>
              <a:off x="105897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9521E0F-93F1-4709-9B14-E0029E4FA5C9}"/>
                </a:ext>
              </a:extLst>
            </p:cNvPr>
            <p:cNvSpPr/>
            <p:nvPr/>
          </p:nvSpPr>
          <p:spPr>
            <a:xfrm>
              <a:off x="105897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4EB63D7-E7AD-4F93-9DCA-353AECBB84C1}"/>
                </a:ext>
              </a:extLst>
            </p:cNvPr>
            <p:cNvSpPr/>
            <p:nvPr/>
          </p:nvSpPr>
          <p:spPr>
            <a:xfrm>
              <a:off x="2571630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54A3E5B2-CDAE-41B7-9F67-49B56561DDF4}"/>
                </a:ext>
              </a:extLst>
            </p:cNvPr>
            <p:cNvSpPr/>
            <p:nvPr/>
          </p:nvSpPr>
          <p:spPr>
            <a:xfrm>
              <a:off x="2571630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E43CD460-89A0-4E22-B659-FC9E7D301277}"/>
                </a:ext>
              </a:extLst>
            </p:cNvPr>
            <p:cNvSpPr/>
            <p:nvPr/>
          </p:nvSpPr>
          <p:spPr>
            <a:xfrm>
              <a:off x="408428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41CC731-483D-425C-84EC-3B5A06A7E106}"/>
                </a:ext>
              </a:extLst>
            </p:cNvPr>
            <p:cNvSpPr/>
            <p:nvPr/>
          </p:nvSpPr>
          <p:spPr>
            <a:xfrm>
              <a:off x="408428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E6FC9D4B-0D64-4FC0-A7F0-90F1844FE582}"/>
                </a:ext>
              </a:extLst>
            </p:cNvPr>
            <p:cNvSpPr/>
            <p:nvPr/>
          </p:nvSpPr>
          <p:spPr>
            <a:xfrm>
              <a:off x="754375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ED0A10CD-CE91-432A-8106-5756F192B8AB}"/>
                </a:ext>
              </a:extLst>
            </p:cNvPr>
            <p:cNvSpPr/>
            <p:nvPr/>
          </p:nvSpPr>
          <p:spPr>
            <a:xfrm>
              <a:off x="754375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7C235071-E346-4B00-96E4-873A5D42A34C}"/>
                </a:ext>
              </a:extLst>
            </p:cNvPr>
            <p:cNvSpPr/>
            <p:nvPr/>
          </p:nvSpPr>
          <p:spPr>
            <a:xfrm>
              <a:off x="9056414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E591249-D6AA-4241-B2E7-746F9B568DCA}"/>
                </a:ext>
              </a:extLst>
            </p:cNvPr>
            <p:cNvSpPr/>
            <p:nvPr/>
          </p:nvSpPr>
          <p:spPr>
            <a:xfrm>
              <a:off x="9056414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2B684A93-A33C-4B33-B24C-3B57A873EAE2}"/>
                </a:ext>
              </a:extLst>
            </p:cNvPr>
            <p:cNvSpPr/>
            <p:nvPr/>
          </p:nvSpPr>
          <p:spPr>
            <a:xfrm>
              <a:off x="1056906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6584540-3F62-42E5-862E-D43E2527FF7A}"/>
                </a:ext>
              </a:extLst>
            </p:cNvPr>
            <p:cNvSpPr/>
            <p:nvPr/>
          </p:nvSpPr>
          <p:spPr>
            <a:xfrm>
              <a:off x="1056906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2E701-34BE-905D-A4AE-F380D586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" y="2164696"/>
            <a:ext cx="12192000" cy="42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Logika</a:t>
            </a:r>
            <a:r>
              <a:rPr lang="en-US" dirty="0"/>
              <a:t> OR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AE34BD1-B1FA-4982-9BF0-C9E0CA00F261}"/>
              </a:ext>
            </a:extLst>
          </p:cNvPr>
          <p:cNvGrpSpPr/>
          <p:nvPr/>
        </p:nvGrpSpPr>
        <p:grpSpPr>
          <a:xfrm>
            <a:off x="8355110" y="2744227"/>
            <a:ext cx="2477247" cy="1442572"/>
            <a:chOff x="7884847" y="2724468"/>
            <a:chExt cx="2477247" cy="144257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C58D935-0F7D-4122-977A-F9E2F8F45BF0}"/>
                </a:ext>
              </a:extLst>
            </p:cNvPr>
            <p:cNvSpPr/>
            <p:nvPr/>
          </p:nvSpPr>
          <p:spPr>
            <a:xfrm>
              <a:off x="7884847" y="2724468"/>
              <a:ext cx="2477247" cy="1442572"/>
            </a:xfrm>
            <a:custGeom>
              <a:avLst/>
              <a:gdLst>
                <a:gd name="connsiteX0" fmla="*/ 2183863 w 2477247"/>
                <a:gd name="connsiteY0" fmla="*/ 527767 h 1442572"/>
                <a:gd name="connsiteX1" fmla="*/ 2016636 w 2477247"/>
                <a:gd name="connsiteY1" fmla="*/ 706361 h 1442572"/>
                <a:gd name="connsiteX2" fmla="*/ 2302180 w 2477247"/>
                <a:gd name="connsiteY2" fmla="*/ 706361 h 1442572"/>
                <a:gd name="connsiteX3" fmla="*/ 2302180 w 2477247"/>
                <a:gd name="connsiteY3" fmla="*/ 704598 h 1442572"/>
                <a:gd name="connsiteX4" fmla="*/ 2389714 w 2477247"/>
                <a:gd name="connsiteY4" fmla="*/ 617064 h 1442572"/>
                <a:gd name="connsiteX5" fmla="*/ 2302180 w 2477247"/>
                <a:gd name="connsiteY5" fmla="*/ 529530 h 1442572"/>
                <a:gd name="connsiteX6" fmla="*/ 2302180 w 2477247"/>
                <a:gd name="connsiteY6" fmla="*/ 527767 h 1442572"/>
                <a:gd name="connsiteX7" fmla="*/ 26677 w 2477247"/>
                <a:gd name="connsiteY7" fmla="*/ 0 h 1442572"/>
                <a:gd name="connsiteX8" fmla="*/ 2433766 w 2477247"/>
                <a:gd name="connsiteY8" fmla="*/ 0 h 1442572"/>
                <a:gd name="connsiteX9" fmla="*/ 2460443 w 2477247"/>
                <a:gd name="connsiteY9" fmla="*/ 26677 h 1442572"/>
                <a:gd name="connsiteX10" fmla="*/ 2460443 w 2477247"/>
                <a:gd name="connsiteY10" fmla="*/ 232385 h 1442572"/>
                <a:gd name="connsiteX11" fmla="*/ 2460443 w 2477247"/>
                <a:gd name="connsiteY11" fmla="*/ 235867 h 1442572"/>
                <a:gd name="connsiteX12" fmla="*/ 2457183 w 2477247"/>
                <a:gd name="connsiteY12" fmla="*/ 235867 h 1442572"/>
                <a:gd name="connsiteX13" fmla="*/ 2264173 w 2477247"/>
                <a:gd name="connsiteY13" fmla="*/ 441997 h 1442572"/>
                <a:gd name="connsiteX14" fmla="*/ 2302180 w 2477247"/>
                <a:gd name="connsiteY14" fmla="*/ 441997 h 1442572"/>
                <a:gd name="connsiteX15" fmla="*/ 2304524 w 2477247"/>
                <a:gd name="connsiteY15" fmla="*/ 441997 h 1442572"/>
                <a:gd name="connsiteX16" fmla="*/ 2304524 w 2477247"/>
                <a:gd name="connsiteY16" fmla="*/ 442234 h 1442572"/>
                <a:gd name="connsiteX17" fmla="*/ 2337463 w 2477247"/>
                <a:gd name="connsiteY17" fmla="*/ 445554 h 1442572"/>
                <a:gd name="connsiteX18" fmla="*/ 2477247 w 2477247"/>
                <a:gd name="connsiteY18" fmla="*/ 617064 h 1442572"/>
                <a:gd name="connsiteX19" fmla="*/ 2337463 w 2477247"/>
                <a:gd name="connsiteY19" fmla="*/ 788574 h 1442572"/>
                <a:gd name="connsiteX20" fmla="*/ 2304524 w 2477247"/>
                <a:gd name="connsiteY20" fmla="*/ 791895 h 1442572"/>
                <a:gd name="connsiteX21" fmla="*/ 2304524 w 2477247"/>
                <a:gd name="connsiteY21" fmla="*/ 792131 h 1442572"/>
                <a:gd name="connsiteX22" fmla="*/ 2302180 w 2477247"/>
                <a:gd name="connsiteY22" fmla="*/ 792131 h 1442572"/>
                <a:gd name="connsiteX23" fmla="*/ 1936325 w 2477247"/>
                <a:gd name="connsiteY23" fmla="*/ 792131 h 1442572"/>
                <a:gd name="connsiteX24" fmla="*/ 1537847 w 2477247"/>
                <a:gd name="connsiteY24" fmla="*/ 1217697 h 1442572"/>
                <a:gd name="connsiteX25" fmla="*/ 1537847 w 2477247"/>
                <a:gd name="connsiteY25" fmla="*/ 1442572 h 1442572"/>
                <a:gd name="connsiteX26" fmla="*/ 929169 w 2477247"/>
                <a:gd name="connsiteY26" fmla="*/ 1442572 h 1442572"/>
                <a:gd name="connsiteX27" fmla="*/ 929169 w 2477247"/>
                <a:gd name="connsiteY27" fmla="*/ 1224716 h 1442572"/>
                <a:gd name="connsiteX28" fmla="*/ 3260 w 2477247"/>
                <a:gd name="connsiteY28" fmla="*/ 235867 h 1442572"/>
                <a:gd name="connsiteX29" fmla="*/ 0 w 2477247"/>
                <a:gd name="connsiteY29" fmla="*/ 235867 h 1442572"/>
                <a:gd name="connsiteX30" fmla="*/ 0 w 2477247"/>
                <a:gd name="connsiteY30" fmla="*/ 232385 h 1442572"/>
                <a:gd name="connsiteX31" fmla="*/ 0 w 2477247"/>
                <a:gd name="connsiteY31" fmla="*/ 26677 h 1442572"/>
                <a:gd name="connsiteX32" fmla="*/ 26677 w 2477247"/>
                <a:gd name="connsiteY32" fmla="*/ 0 h 14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77247" h="1442572">
                  <a:moveTo>
                    <a:pt x="2183863" y="527767"/>
                  </a:moveTo>
                  <a:lnTo>
                    <a:pt x="2016636" y="706361"/>
                  </a:lnTo>
                  <a:lnTo>
                    <a:pt x="2302180" y="706361"/>
                  </a:lnTo>
                  <a:lnTo>
                    <a:pt x="2302180" y="704598"/>
                  </a:lnTo>
                  <a:cubicBezTo>
                    <a:pt x="2350524" y="704598"/>
                    <a:pt x="2389714" y="665408"/>
                    <a:pt x="2389714" y="617064"/>
                  </a:cubicBezTo>
                  <a:cubicBezTo>
                    <a:pt x="2389714" y="568720"/>
                    <a:pt x="2350524" y="529530"/>
                    <a:pt x="2302180" y="529530"/>
                  </a:cubicBezTo>
                  <a:lnTo>
                    <a:pt x="2302180" y="527767"/>
                  </a:lnTo>
                  <a:close/>
                  <a:moveTo>
                    <a:pt x="26677" y="0"/>
                  </a:moveTo>
                  <a:lnTo>
                    <a:pt x="2433766" y="0"/>
                  </a:lnTo>
                  <a:cubicBezTo>
                    <a:pt x="2448499" y="0"/>
                    <a:pt x="2460443" y="11944"/>
                    <a:pt x="2460443" y="26677"/>
                  </a:cubicBezTo>
                  <a:lnTo>
                    <a:pt x="2460443" y="232385"/>
                  </a:lnTo>
                  <a:lnTo>
                    <a:pt x="2460443" y="235867"/>
                  </a:lnTo>
                  <a:lnTo>
                    <a:pt x="2457183" y="235867"/>
                  </a:lnTo>
                  <a:lnTo>
                    <a:pt x="2264173" y="441997"/>
                  </a:lnTo>
                  <a:lnTo>
                    <a:pt x="2302180" y="441997"/>
                  </a:lnTo>
                  <a:lnTo>
                    <a:pt x="2304524" y="441997"/>
                  </a:lnTo>
                  <a:lnTo>
                    <a:pt x="2304524" y="442234"/>
                  </a:lnTo>
                  <a:lnTo>
                    <a:pt x="2337463" y="445554"/>
                  </a:lnTo>
                  <a:cubicBezTo>
                    <a:pt x="2417237" y="461878"/>
                    <a:pt x="2477247" y="532463"/>
                    <a:pt x="2477247" y="617064"/>
                  </a:cubicBezTo>
                  <a:cubicBezTo>
                    <a:pt x="2477247" y="701665"/>
                    <a:pt x="2417237" y="772250"/>
                    <a:pt x="2337463" y="788574"/>
                  </a:cubicBezTo>
                  <a:lnTo>
                    <a:pt x="2304524" y="791895"/>
                  </a:lnTo>
                  <a:lnTo>
                    <a:pt x="2304524" y="792131"/>
                  </a:lnTo>
                  <a:lnTo>
                    <a:pt x="2302180" y="792131"/>
                  </a:lnTo>
                  <a:lnTo>
                    <a:pt x="1936325" y="792131"/>
                  </a:lnTo>
                  <a:lnTo>
                    <a:pt x="1537847" y="1217697"/>
                  </a:lnTo>
                  <a:lnTo>
                    <a:pt x="1537847" y="1442572"/>
                  </a:lnTo>
                  <a:lnTo>
                    <a:pt x="929169" y="1442572"/>
                  </a:lnTo>
                  <a:lnTo>
                    <a:pt x="929169" y="1224716"/>
                  </a:lnTo>
                  <a:lnTo>
                    <a:pt x="3260" y="235867"/>
                  </a:lnTo>
                  <a:lnTo>
                    <a:pt x="0" y="235867"/>
                  </a:lnTo>
                  <a:lnTo>
                    <a:pt x="0" y="232385"/>
                  </a:lnTo>
                  <a:lnTo>
                    <a:pt x="0" y="26677"/>
                  </a:lnTo>
                  <a:cubicBezTo>
                    <a:pt x="0" y="11944"/>
                    <a:pt x="11944" y="0"/>
                    <a:pt x="266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9E5A699E-AC20-4E5A-B852-406A02AE551E}"/>
                </a:ext>
              </a:extLst>
            </p:cNvPr>
            <p:cNvSpPr/>
            <p:nvPr/>
          </p:nvSpPr>
          <p:spPr>
            <a:xfrm>
              <a:off x="7884847" y="2874565"/>
              <a:ext cx="2460443" cy="857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95">
            <a:extLst>
              <a:ext uri="{FF2B5EF4-FFF2-40B4-BE49-F238E27FC236}">
                <a16:creationId xmlns:a16="http://schemas.microsoft.com/office/drawing/2014/main" id="{3CCE6C6E-9BB5-4F26-949D-FFD34E9E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797" y="1891778"/>
            <a:ext cx="1211409" cy="669831"/>
          </a:xfrm>
          <a:prstGeom prst="rect">
            <a:avLst/>
          </a:prstGeom>
        </p:spPr>
      </p:pic>
      <p:pic>
        <p:nvPicPr>
          <p:cNvPr id="52" name="Graphic 95">
            <a:extLst>
              <a:ext uri="{FF2B5EF4-FFF2-40B4-BE49-F238E27FC236}">
                <a16:creationId xmlns:a16="http://schemas.microsoft.com/office/drawing/2014/main" id="{EAB05A65-E53E-4E84-8AFB-2B6DB5185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064" y="1167705"/>
            <a:ext cx="1415563" cy="782715"/>
          </a:xfrm>
          <a:prstGeom prst="rect">
            <a:avLst/>
          </a:prstGeom>
        </p:spPr>
      </p:pic>
      <p:pic>
        <p:nvPicPr>
          <p:cNvPr id="53" name="Graphic 95">
            <a:extLst>
              <a:ext uri="{FF2B5EF4-FFF2-40B4-BE49-F238E27FC236}">
                <a16:creationId xmlns:a16="http://schemas.microsoft.com/office/drawing/2014/main" id="{AE4A72E4-2B7B-4599-83B9-8AD2B1C8B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845" y="2082130"/>
            <a:ext cx="1081238" cy="597855"/>
          </a:xfrm>
          <a:prstGeom prst="rect">
            <a:avLst/>
          </a:prstGeom>
        </p:spPr>
      </p:pic>
      <p:pic>
        <p:nvPicPr>
          <p:cNvPr id="54" name="Graphic 95">
            <a:extLst>
              <a:ext uri="{FF2B5EF4-FFF2-40B4-BE49-F238E27FC236}">
                <a16:creationId xmlns:a16="http://schemas.microsoft.com/office/drawing/2014/main" id="{0B9D2A41-E171-4EA9-918C-8C3A7E3A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5266" y="1322899"/>
            <a:ext cx="1415562" cy="782715"/>
          </a:xfrm>
          <a:prstGeom prst="rect">
            <a:avLst/>
          </a:prstGeom>
        </p:spPr>
      </p:pic>
      <p:pic>
        <p:nvPicPr>
          <p:cNvPr id="55" name="Graphic 95">
            <a:extLst>
              <a:ext uri="{FF2B5EF4-FFF2-40B4-BE49-F238E27FC236}">
                <a16:creationId xmlns:a16="http://schemas.microsoft.com/office/drawing/2014/main" id="{B8FE43E2-0B02-4742-85A7-D542EFD5F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2457" y="957366"/>
            <a:ext cx="805618" cy="445455"/>
          </a:xfrm>
          <a:prstGeom prst="rect">
            <a:avLst/>
          </a:prstGeom>
        </p:spPr>
      </p:pic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5C7CEDF7-8141-4CCA-B843-9C8AE2FCBDAB}"/>
              </a:ext>
            </a:extLst>
          </p:cNvPr>
          <p:cNvSpPr/>
          <p:nvPr/>
        </p:nvSpPr>
        <p:spPr>
          <a:xfrm>
            <a:off x="9335266" y="4208120"/>
            <a:ext cx="485424" cy="484201"/>
          </a:xfrm>
          <a:custGeom>
            <a:avLst/>
            <a:gdLst>
              <a:gd name="connsiteX0" fmla="*/ 1802423 w 3219215"/>
              <a:gd name="connsiteY0" fmla="*/ 0 h 3211105"/>
              <a:gd name="connsiteX1" fmla="*/ 1896413 w 3219215"/>
              <a:gd name="connsiteY1" fmla="*/ 15474 h 3211105"/>
              <a:gd name="connsiteX2" fmla="*/ 1944947 w 3219215"/>
              <a:gd name="connsiteY2" fmla="*/ 72273 h 3211105"/>
              <a:gd name="connsiteX3" fmla="*/ 1943803 w 3219215"/>
              <a:gd name="connsiteY3" fmla="*/ 234843 h 3211105"/>
              <a:gd name="connsiteX4" fmla="*/ 1975456 w 3219215"/>
              <a:gd name="connsiteY4" fmla="*/ 282761 h 3211105"/>
              <a:gd name="connsiteX5" fmla="*/ 2115254 w 3219215"/>
              <a:gd name="connsiteY5" fmla="*/ 322941 h 3211105"/>
              <a:gd name="connsiteX6" fmla="*/ 2211178 w 3219215"/>
              <a:gd name="connsiteY6" fmla="*/ 214181 h 3211105"/>
              <a:gd name="connsiteX7" fmla="*/ 2359943 w 3219215"/>
              <a:gd name="connsiteY7" fmla="*/ 178748 h 3211105"/>
              <a:gd name="connsiteX8" fmla="*/ 2413049 w 3219215"/>
              <a:gd name="connsiteY8" fmla="*/ 302983 h 3211105"/>
              <a:gd name="connsiteX9" fmla="*/ 2372516 w 3219215"/>
              <a:gd name="connsiteY9" fmla="*/ 437505 h 3211105"/>
              <a:gd name="connsiteX10" fmla="*/ 2382012 w 3219215"/>
              <a:gd name="connsiteY10" fmla="*/ 477246 h 3211105"/>
              <a:gd name="connsiteX11" fmla="*/ 2502291 w 3219215"/>
              <a:gd name="connsiteY11" fmla="*/ 571588 h 3211105"/>
              <a:gd name="connsiteX12" fmla="*/ 2705745 w 3219215"/>
              <a:gd name="connsiteY12" fmla="*/ 439000 h 3211105"/>
              <a:gd name="connsiteX13" fmla="*/ 2843520 w 3219215"/>
              <a:gd name="connsiteY13" fmla="*/ 565873 h 3211105"/>
              <a:gd name="connsiteX14" fmla="*/ 2689215 w 3219215"/>
              <a:gd name="connsiteY14" fmla="*/ 775306 h 3211105"/>
              <a:gd name="connsiteX15" fmla="*/ 2770017 w 3219215"/>
              <a:gd name="connsiteY15" fmla="*/ 898662 h 3211105"/>
              <a:gd name="connsiteX16" fmla="*/ 2811253 w 3219215"/>
              <a:gd name="connsiteY16" fmla="*/ 914136 h 3211105"/>
              <a:gd name="connsiteX17" fmla="*/ 3033962 w 3219215"/>
              <a:gd name="connsiteY17" fmla="*/ 861382 h 3211105"/>
              <a:gd name="connsiteX18" fmla="*/ 3112829 w 3219215"/>
              <a:gd name="connsiteY18" fmla="*/ 1026150 h 3211105"/>
              <a:gd name="connsiteX19" fmla="*/ 2934785 w 3219215"/>
              <a:gd name="connsiteY19" fmla="*/ 1147220 h 3211105"/>
              <a:gd name="connsiteX20" fmla="*/ 2906649 w 3219215"/>
              <a:gd name="connsiteY20" fmla="*/ 1220460 h 3211105"/>
              <a:gd name="connsiteX21" fmla="*/ 2917903 w 3219215"/>
              <a:gd name="connsiteY21" fmla="*/ 1262839 h 3211105"/>
              <a:gd name="connsiteX22" fmla="*/ 3022883 w 3219215"/>
              <a:gd name="connsiteY22" fmla="*/ 1352872 h 3211105"/>
              <a:gd name="connsiteX23" fmla="*/ 3199433 w 3219215"/>
              <a:gd name="connsiteY23" fmla="*/ 1370633 h 3211105"/>
              <a:gd name="connsiteX24" fmla="*/ 3219216 w 3219215"/>
              <a:gd name="connsiteY24" fmla="*/ 1547974 h 3211105"/>
              <a:gd name="connsiteX25" fmla="*/ 3000463 w 3219215"/>
              <a:gd name="connsiteY25" fmla="*/ 1612509 h 3211105"/>
              <a:gd name="connsiteX26" fmla="*/ 2953952 w 3219215"/>
              <a:gd name="connsiteY26" fmla="*/ 1668956 h 3211105"/>
              <a:gd name="connsiteX27" fmla="*/ 2952281 w 3219215"/>
              <a:gd name="connsiteY27" fmla="*/ 1788619 h 3211105"/>
              <a:gd name="connsiteX28" fmla="*/ 3058756 w 3219215"/>
              <a:gd name="connsiteY28" fmla="*/ 1843659 h 3211105"/>
              <a:gd name="connsiteX29" fmla="*/ 3187827 w 3219215"/>
              <a:gd name="connsiteY29" fmla="*/ 1900457 h 3211105"/>
              <a:gd name="connsiteX30" fmla="*/ 3146415 w 3219215"/>
              <a:gd name="connsiteY30" fmla="*/ 2061445 h 3211105"/>
              <a:gd name="connsiteX31" fmla="*/ 3111950 w 3219215"/>
              <a:gd name="connsiteY31" fmla="*/ 2075864 h 3211105"/>
              <a:gd name="connsiteX32" fmla="*/ 2910078 w 3219215"/>
              <a:gd name="connsiteY32" fmla="*/ 2064522 h 3211105"/>
              <a:gd name="connsiteX33" fmla="*/ 2863303 w 3219215"/>
              <a:gd name="connsiteY33" fmla="*/ 2092218 h 3211105"/>
              <a:gd name="connsiteX34" fmla="*/ 2804658 w 3219215"/>
              <a:gd name="connsiteY34" fmla="*/ 2215925 h 3211105"/>
              <a:gd name="connsiteX35" fmla="*/ 3003101 w 3219215"/>
              <a:gd name="connsiteY35" fmla="*/ 2402498 h 3211105"/>
              <a:gd name="connsiteX36" fmla="*/ 2902341 w 3219215"/>
              <a:gd name="connsiteY36" fmla="*/ 2559001 h 3211105"/>
              <a:gd name="connsiteX37" fmla="*/ 2693611 w 3219215"/>
              <a:gd name="connsiteY37" fmla="*/ 2467561 h 3211105"/>
              <a:gd name="connsiteX38" fmla="*/ 2626614 w 3219215"/>
              <a:gd name="connsiteY38" fmla="*/ 2480750 h 3211105"/>
              <a:gd name="connsiteX39" fmla="*/ 2546956 w 3219215"/>
              <a:gd name="connsiteY39" fmla="*/ 2575883 h 3211105"/>
              <a:gd name="connsiteX40" fmla="*/ 2599534 w 3219215"/>
              <a:gd name="connsiteY40" fmla="*/ 2687633 h 3211105"/>
              <a:gd name="connsiteX41" fmla="*/ 2667059 w 3219215"/>
              <a:gd name="connsiteY41" fmla="*/ 2814242 h 3211105"/>
              <a:gd name="connsiteX42" fmla="*/ 2521019 w 3219215"/>
              <a:gd name="connsiteY42" fmla="*/ 2928982 h 3211105"/>
              <a:gd name="connsiteX43" fmla="*/ 2349129 w 3219215"/>
              <a:gd name="connsiteY43" fmla="*/ 2774325 h 3211105"/>
              <a:gd name="connsiteX44" fmla="*/ 2285473 w 3219215"/>
              <a:gd name="connsiteY44" fmla="*/ 2765269 h 3211105"/>
              <a:gd name="connsiteX45" fmla="*/ 2179437 w 3219215"/>
              <a:gd name="connsiteY45" fmla="*/ 2836135 h 3211105"/>
              <a:gd name="connsiteX46" fmla="*/ 2192362 w 3219215"/>
              <a:gd name="connsiteY46" fmla="*/ 2959843 h 3211105"/>
              <a:gd name="connsiteX47" fmla="*/ 2213727 w 3219215"/>
              <a:gd name="connsiteY47" fmla="*/ 3088562 h 3211105"/>
              <a:gd name="connsiteX48" fmla="*/ 2200979 w 3219215"/>
              <a:gd name="connsiteY48" fmla="*/ 3097354 h 3211105"/>
              <a:gd name="connsiteX49" fmla="*/ 2039728 w 3219215"/>
              <a:gd name="connsiteY49" fmla="*/ 3157230 h 3211105"/>
              <a:gd name="connsiteX50" fmla="*/ 1929208 w 3219215"/>
              <a:gd name="connsiteY50" fmla="*/ 2958260 h 3211105"/>
              <a:gd name="connsiteX51" fmla="*/ 1870564 w 3219215"/>
              <a:gd name="connsiteY51" fmla="*/ 2928102 h 3211105"/>
              <a:gd name="connsiteX52" fmla="*/ 1725139 w 3219215"/>
              <a:gd name="connsiteY52" fmla="*/ 3060954 h 3211105"/>
              <a:gd name="connsiteX53" fmla="*/ 1695597 w 3219215"/>
              <a:gd name="connsiteY53" fmla="*/ 3210687 h 3211105"/>
              <a:gd name="connsiteX54" fmla="*/ 1531884 w 3219215"/>
              <a:gd name="connsiteY54" fmla="*/ 3209280 h 3211105"/>
              <a:gd name="connsiteX55" fmla="*/ 1505419 w 3219215"/>
              <a:gd name="connsiteY55" fmla="*/ 3178859 h 3211105"/>
              <a:gd name="connsiteX56" fmla="*/ 1467172 w 3219215"/>
              <a:gd name="connsiteY56" fmla="*/ 2984989 h 3211105"/>
              <a:gd name="connsiteX57" fmla="*/ 1426552 w 3219215"/>
              <a:gd name="connsiteY57" fmla="*/ 2943665 h 3211105"/>
              <a:gd name="connsiteX58" fmla="*/ 1303460 w 3219215"/>
              <a:gd name="connsiteY58" fmla="*/ 2930476 h 3211105"/>
              <a:gd name="connsiteX59" fmla="*/ 1237078 w 3219215"/>
              <a:gd name="connsiteY59" fmla="*/ 3035193 h 3211105"/>
              <a:gd name="connsiteX60" fmla="*/ 1167970 w 3219215"/>
              <a:gd name="connsiteY60" fmla="*/ 3142811 h 3211105"/>
              <a:gd name="connsiteX61" fmla="*/ 1044790 w 3219215"/>
              <a:gd name="connsiteY61" fmla="*/ 3112477 h 3211105"/>
              <a:gd name="connsiteX62" fmla="*/ 991948 w 3219215"/>
              <a:gd name="connsiteY62" fmla="*/ 3095156 h 3211105"/>
              <a:gd name="connsiteX63" fmla="*/ 1025447 w 3219215"/>
              <a:gd name="connsiteY63" fmla="*/ 2872447 h 3211105"/>
              <a:gd name="connsiteX64" fmla="*/ 1000037 w 3219215"/>
              <a:gd name="connsiteY64" fmla="*/ 2816352 h 3211105"/>
              <a:gd name="connsiteX65" fmla="*/ 888287 w 3219215"/>
              <a:gd name="connsiteY65" fmla="*/ 2762631 h 3211105"/>
              <a:gd name="connsiteX66" fmla="*/ 795088 w 3219215"/>
              <a:gd name="connsiteY66" fmla="*/ 2837366 h 3211105"/>
              <a:gd name="connsiteX67" fmla="*/ 694329 w 3219215"/>
              <a:gd name="connsiteY67" fmla="*/ 2928718 h 3211105"/>
              <a:gd name="connsiteX68" fmla="*/ 618891 w 3219215"/>
              <a:gd name="connsiteY68" fmla="*/ 2869546 h 3211105"/>
              <a:gd name="connsiteX69" fmla="*/ 546090 w 3219215"/>
              <a:gd name="connsiteY69" fmla="*/ 2812308 h 3211105"/>
              <a:gd name="connsiteX70" fmla="*/ 648609 w 3219215"/>
              <a:gd name="connsiteY70" fmla="*/ 2610876 h 3211105"/>
              <a:gd name="connsiteX71" fmla="*/ 640696 w 3219215"/>
              <a:gd name="connsiteY71" fmla="*/ 2557682 h 3211105"/>
              <a:gd name="connsiteX72" fmla="*/ 551278 w 3219215"/>
              <a:gd name="connsiteY72" fmla="*/ 2462022 h 3211105"/>
              <a:gd name="connsiteX73" fmla="*/ 316347 w 3219215"/>
              <a:gd name="connsiteY73" fmla="*/ 2560760 h 3211105"/>
              <a:gd name="connsiteX74" fmla="*/ 208905 w 3219215"/>
              <a:gd name="connsiteY74" fmla="*/ 2405224 h 3211105"/>
              <a:gd name="connsiteX75" fmla="*/ 370244 w 3219215"/>
              <a:gd name="connsiteY75" fmla="*/ 2253117 h 3211105"/>
              <a:gd name="connsiteX76" fmla="*/ 382553 w 3219215"/>
              <a:gd name="connsiteY76" fmla="*/ 2200451 h 3211105"/>
              <a:gd name="connsiteX77" fmla="*/ 208993 w 3219215"/>
              <a:gd name="connsiteY77" fmla="*/ 2085184 h 3211105"/>
              <a:gd name="connsiteX78" fmla="*/ 187012 w 3219215"/>
              <a:gd name="connsiteY78" fmla="*/ 2085887 h 3211105"/>
              <a:gd name="connsiteX79" fmla="*/ 81681 w 3219215"/>
              <a:gd name="connsiteY79" fmla="*/ 2083777 h 3211105"/>
              <a:gd name="connsiteX80" fmla="*/ 47478 w 3219215"/>
              <a:gd name="connsiteY80" fmla="*/ 1982929 h 3211105"/>
              <a:gd name="connsiteX81" fmla="*/ 30070 w 3219215"/>
              <a:gd name="connsiteY81" fmla="*/ 1911448 h 3211105"/>
              <a:gd name="connsiteX82" fmla="*/ 222006 w 3219215"/>
              <a:gd name="connsiteY82" fmla="*/ 1822997 h 3211105"/>
              <a:gd name="connsiteX83" fmla="*/ 252779 w 3219215"/>
              <a:gd name="connsiteY83" fmla="*/ 1769628 h 3211105"/>
              <a:gd name="connsiteX84" fmla="*/ 248471 w 3219215"/>
              <a:gd name="connsiteY84" fmla="*/ 1721446 h 3211105"/>
              <a:gd name="connsiteX85" fmla="*/ 165120 w 3219215"/>
              <a:gd name="connsiteY85" fmla="*/ 1619367 h 3211105"/>
              <a:gd name="connsiteX86" fmla="*/ 0 w 3219215"/>
              <a:gd name="connsiteY86" fmla="*/ 1573823 h 3211105"/>
              <a:gd name="connsiteX87" fmla="*/ 0 w 3219215"/>
              <a:gd name="connsiteY87" fmla="*/ 1521069 h 3211105"/>
              <a:gd name="connsiteX88" fmla="*/ 19431 w 3219215"/>
              <a:gd name="connsiteY88" fmla="*/ 1383382 h 3211105"/>
              <a:gd name="connsiteX89" fmla="*/ 122213 w 3219215"/>
              <a:gd name="connsiteY89" fmla="*/ 1372040 h 3211105"/>
              <a:gd name="connsiteX90" fmla="*/ 292432 w 3219215"/>
              <a:gd name="connsiteY90" fmla="*/ 1219933 h 3211105"/>
              <a:gd name="connsiteX91" fmla="*/ 271506 w 3219215"/>
              <a:gd name="connsiteY91" fmla="*/ 1170872 h 3211105"/>
              <a:gd name="connsiteX92" fmla="*/ 96100 w 3219215"/>
              <a:gd name="connsiteY92" fmla="*/ 1058594 h 3211105"/>
              <a:gd name="connsiteX93" fmla="*/ 168812 w 3219215"/>
              <a:gd name="connsiteY93" fmla="*/ 880462 h 3211105"/>
              <a:gd name="connsiteX94" fmla="*/ 377981 w 3219215"/>
              <a:gd name="connsiteY94" fmla="*/ 927325 h 3211105"/>
              <a:gd name="connsiteX95" fmla="*/ 417898 w 3219215"/>
              <a:gd name="connsiteY95" fmla="*/ 915807 h 3211105"/>
              <a:gd name="connsiteX96" fmla="*/ 501074 w 3219215"/>
              <a:gd name="connsiteY96" fmla="*/ 791484 h 3211105"/>
              <a:gd name="connsiteX97" fmla="*/ 352747 w 3219215"/>
              <a:gd name="connsiteY97" fmla="*/ 596294 h 3211105"/>
              <a:gd name="connsiteX98" fmla="*/ 478917 w 3219215"/>
              <a:gd name="connsiteY98" fmla="*/ 454826 h 3211105"/>
              <a:gd name="connsiteX99" fmla="*/ 568511 w 3219215"/>
              <a:gd name="connsiteY99" fmla="*/ 511185 h 3211105"/>
              <a:gd name="connsiteX100" fmla="*/ 684305 w 3219215"/>
              <a:gd name="connsiteY100" fmla="*/ 574929 h 3211105"/>
              <a:gd name="connsiteX101" fmla="*/ 797111 w 3219215"/>
              <a:gd name="connsiteY101" fmla="*/ 497029 h 3211105"/>
              <a:gd name="connsiteX102" fmla="*/ 811266 w 3219215"/>
              <a:gd name="connsiteY102" fmla="*/ 445067 h 3211105"/>
              <a:gd name="connsiteX103" fmla="*/ 754028 w 3219215"/>
              <a:gd name="connsiteY103" fmla="*/ 274496 h 3211105"/>
              <a:gd name="connsiteX104" fmla="*/ 761766 w 3219215"/>
              <a:gd name="connsiteY104" fmla="*/ 235194 h 3211105"/>
              <a:gd name="connsiteX105" fmla="*/ 911411 w 3219215"/>
              <a:gd name="connsiteY105" fmla="*/ 147975 h 3211105"/>
              <a:gd name="connsiteX106" fmla="*/ 1039515 w 3219215"/>
              <a:gd name="connsiteY106" fmla="*/ 312567 h 3211105"/>
              <a:gd name="connsiteX107" fmla="*/ 1090598 w 3219215"/>
              <a:gd name="connsiteY107" fmla="*/ 328744 h 3211105"/>
              <a:gd name="connsiteX108" fmla="*/ 1205777 w 3219215"/>
              <a:gd name="connsiteY108" fmla="*/ 286190 h 3211105"/>
              <a:gd name="connsiteX109" fmla="*/ 1231011 w 3219215"/>
              <a:gd name="connsiteY109" fmla="*/ 249526 h 3211105"/>
              <a:gd name="connsiteX110" fmla="*/ 1231627 w 3219215"/>
              <a:gd name="connsiteY110" fmla="*/ 65063 h 3211105"/>
              <a:gd name="connsiteX111" fmla="*/ 1265829 w 3219215"/>
              <a:gd name="connsiteY111" fmla="*/ 26201 h 3211105"/>
              <a:gd name="connsiteX112" fmla="*/ 1389185 w 3219215"/>
              <a:gd name="connsiteY112" fmla="*/ 0 h 3211105"/>
              <a:gd name="connsiteX113" fmla="*/ 1415562 w 3219215"/>
              <a:gd name="connsiteY113" fmla="*/ 0 h 3211105"/>
              <a:gd name="connsiteX114" fmla="*/ 1490032 w 3219215"/>
              <a:gd name="connsiteY114" fmla="*/ 200728 h 3211105"/>
              <a:gd name="connsiteX115" fmla="*/ 1525465 w 3219215"/>
              <a:gd name="connsiteY115" fmla="*/ 227809 h 3211105"/>
              <a:gd name="connsiteX116" fmla="*/ 1656559 w 3219215"/>
              <a:gd name="connsiteY116" fmla="*/ 228072 h 3211105"/>
              <a:gd name="connsiteX117" fmla="*/ 1686892 w 3219215"/>
              <a:gd name="connsiteY117" fmla="*/ 206355 h 3211105"/>
              <a:gd name="connsiteX118" fmla="*/ 1758462 w 3219215"/>
              <a:gd name="connsiteY118" fmla="*/ 0 h 3211105"/>
              <a:gd name="connsiteX119" fmla="*/ 1802423 w 3219215"/>
              <a:gd name="connsiteY119" fmla="*/ 0 h 3211105"/>
              <a:gd name="connsiteX120" fmla="*/ 1609520 w 3219215"/>
              <a:gd name="connsiteY120" fmla="*/ 1345135 h 3211105"/>
              <a:gd name="connsiteX121" fmla="*/ 1350499 w 3219215"/>
              <a:gd name="connsiteY121" fmla="*/ 1604684 h 3211105"/>
              <a:gd name="connsiteX122" fmla="*/ 1609256 w 3219215"/>
              <a:gd name="connsiteY122" fmla="*/ 1871794 h 3211105"/>
              <a:gd name="connsiteX123" fmla="*/ 1871003 w 3219215"/>
              <a:gd name="connsiteY123" fmla="*/ 1606970 h 3211105"/>
              <a:gd name="connsiteX124" fmla="*/ 1609520 w 3219215"/>
              <a:gd name="connsiteY124" fmla="*/ 1345135 h 3211105"/>
              <a:gd name="connsiteX125" fmla="*/ 878615 w 3219215"/>
              <a:gd name="connsiteY125" fmla="*/ 2153764 h 3211105"/>
              <a:gd name="connsiteX126" fmla="*/ 1493374 w 3219215"/>
              <a:gd name="connsiteY126" fmla="*/ 2515040 h 3211105"/>
              <a:gd name="connsiteX127" fmla="*/ 1492494 w 3219215"/>
              <a:gd name="connsiteY127" fmla="*/ 2140400 h 3211105"/>
              <a:gd name="connsiteX128" fmla="*/ 1472536 w 3219215"/>
              <a:gd name="connsiteY128" fmla="*/ 2106285 h 3211105"/>
              <a:gd name="connsiteX129" fmla="*/ 1238485 w 3219215"/>
              <a:gd name="connsiteY129" fmla="*/ 1967455 h 3211105"/>
              <a:gd name="connsiteX130" fmla="*/ 1199271 w 3219215"/>
              <a:gd name="connsiteY130" fmla="*/ 1968598 h 3211105"/>
              <a:gd name="connsiteX131" fmla="*/ 878615 w 3219215"/>
              <a:gd name="connsiteY131" fmla="*/ 2153764 h 3211105"/>
              <a:gd name="connsiteX132" fmla="*/ 1731118 w 3219215"/>
              <a:gd name="connsiteY132" fmla="*/ 2518645 h 3211105"/>
              <a:gd name="connsiteX133" fmla="*/ 2344996 w 3219215"/>
              <a:gd name="connsiteY133" fmla="*/ 2153500 h 3211105"/>
              <a:gd name="connsiteX134" fmla="*/ 2015725 w 3219215"/>
              <a:gd name="connsiteY134" fmla="*/ 1963234 h 3211105"/>
              <a:gd name="connsiteX135" fmla="*/ 1987501 w 3219215"/>
              <a:gd name="connsiteY135" fmla="*/ 1965696 h 3211105"/>
              <a:gd name="connsiteX136" fmla="*/ 1749845 w 3219215"/>
              <a:gd name="connsiteY136" fmla="*/ 2107252 h 3211105"/>
              <a:gd name="connsiteX137" fmla="*/ 1731909 w 3219215"/>
              <a:gd name="connsiteY137" fmla="*/ 2138201 h 3211105"/>
              <a:gd name="connsiteX138" fmla="*/ 1731118 w 3219215"/>
              <a:gd name="connsiteY138" fmla="*/ 2518645 h 3211105"/>
              <a:gd name="connsiteX139" fmla="*/ 768887 w 3219215"/>
              <a:gd name="connsiteY139" fmla="*/ 1948376 h 3211105"/>
              <a:gd name="connsiteX140" fmla="*/ 989926 w 3219215"/>
              <a:gd name="connsiteY140" fmla="*/ 1819216 h 3211105"/>
              <a:gd name="connsiteX141" fmla="*/ 1108710 w 3219215"/>
              <a:gd name="connsiteY141" fmla="*/ 1741405 h 3211105"/>
              <a:gd name="connsiteX142" fmla="*/ 1115392 w 3219215"/>
              <a:gd name="connsiteY142" fmla="*/ 1599321 h 3211105"/>
              <a:gd name="connsiteX143" fmla="*/ 1108270 w 3219215"/>
              <a:gd name="connsiteY143" fmla="*/ 1444488 h 3211105"/>
              <a:gd name="connsiteX144" fmla="*/ 974803 w 3219215"/>
              <a:gd name="connsiteY144" fmla="*/ 1358060 h 3211105"/>
              <a:gd name="connsiteX145" fmla="*/ 774075 w 3219215"/>
              <a:gd name="connsiteY145" fmla="*/ 1242881 h 3211105"/>
              <a:gd name="connsiteX146" fmla="*/ 768887 w 3219215"/>
              <a:gd name="connsiteY146" fmla="*/ 1948376 h 3211105"/>
              <a:gd name="connsiteX147" fmla="*/ 2456835 w 3219215"/>
              <a:gd name="connsiteY147" fmla="*/ 1949870 h 3211105"/>
              <a:gd name="connsiteX148" fmla="*/ 2446548 w 3219215"/>
              <a:gd name="connsiteY148" fmla="*/ 1241298 h 3211105"/>
              <a:gd name="connsiteX149" fmla="*/ 2127826 w 3219215"/>
              <a:gd name="connsiteY149" fmla="*/ 1427783 h 3211105"/>
              <a:gd name="connsiteX150" fmla="*/ 2109714 w 3219215"/>
              <a:gd name="connsiteY150" fmla="*/ 1467085 h 3211105"/>
              <a:gd name="connsiteX151" fmla="*/ 2109538 w 3219215"/>
              <a:gd name="connsiteY151" fmla="*/ 1717314 h 3211105"/>
              <a:gd name="connsiteX152" fmla="*/ 2123958 w 3219215"/>
              <a:gd name="connsiteY152" fmla="*/ 1754417 h 3211105"/>
              <a:gd name="connsiteX153" fmla="*/ 2456835 w 3219215"/>
              <a:gd name="connsiteY153" fmla="*/ 1949870 h 3211105"/>
              <a:gd name="connsiteX154" fmla="*/ 1731205 w 3219215"/>
              <a:gd name="connsiteY154" fmla="*/ 703912 h 3211105"/>
              <a:gd name="connsiteX155" fmla="*/ 1732173 w 3219215"/>
              <a:gd name="connsiteY155" fmla="*/ 1084795 h 3211105"/>
              <a:gd name="connsiteX156" fmla="*/ 1754241 w 3219215"/>
              <a:gd name="connsiteY156" fmla="*/ 1113018 h 3211105"/>
              <a:gd name="connsiteX157" fmla="*/ 1964553 w 3219215"/>
              <a:gd name="connsiteY157" fmla="*/ 1231187 h 3211105"/>
              <a:gd name="connsiteX158" fmla="*/ 1999810 w 3219215"/>
              <a:gd name="connsiteY158" fmla="*/ 1233297 h 3211105"/>
              <a:gd name="connsiteX159" fmla="*/ 2329786 w 3219215"/>
              <a:gd name="connsiteY159" fmla="*/ 1043471 h 3211105"/>
              <a:gd name="connsiteX160" fmla="*/ 1731205 w 3219215"/>
              <a:gd name="connsiteY160" fmla="*/ 703912 h 3211105"/>
              <a:gd name="connsiteX161" fmla="*/ 1493286 w 3219215"/>
              <a:gd name="connsiteY161" fmla="*/ 715870 h 3211105"/>
              <a:gd name="connsiteX162" fmla="*/ 903234 w 3219215"/>
              <a:gd name="connsiteY162" fmla="*/ 1047516 h 3211105"/>
              <a:gd name="connsiteX163" fmla="*/ 1228461 w 3219215"/>
              <a:gd name="connsiteY163" fmla="*/ 1236199 h 3211105"/>
              <a:gd name="connsiteX164" fmla="*/ 1260026 w 3219215"/>
              <a:gd name="connsiteY164" fmla="*/ 1231011 h 3211105"/>
              <a:gd name="connsiteX165" fmla="*/ 1469107 w 3219215"/>
              <a:gd name="connsiteY165" fmla="*/ 1110644 h 3211105"/>
              <a:gd name="connsiteX166" fmla="*/ 1492231 w 3219215"/>
              <a:gd name="connsiteY166" fmla="*/ 1078640 h 3211105"/>
              <a:gd name="connsiteX167" fmla="*/ 1493286 w 3219215"/>
              <a:gd name="connsiteY167" fmla="*/ 715870 h 32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9215" h="3211105">
                <a:moveTo>
                  <a:pt x="1802423" y="0"/>
                </a:moveTo>
                <a:cubicBezTo>
                  <a:pt x="1833724" y="5539"/>
                  <a:pt x="1865024" y="15299"/>
                  <a:pt x="1896413" y="15474"/>
                </a:cubicBezTo>
                <a:cubicBezTo>
                  <a:pt x="1938528" y="15738"/>
                  <a:pt x="1946881" y="34905"/>
                  <a:pt x="1944947" y="72273"/>
                </a:cubicBezTo>
                <a:cubicBezTo>
                  <a:pt x="1942133" y="126345"/>
                  <a:pt x="1945210" y="180682"/>
                  <a:pt x="1943803" y="234843"/>
                </a:cubicBezTo>
                <a:cubicBezTo>
                  <a:pt x="1943100" y="259813"/>
                  <a:pt x="1948463" y="275199"/>
                  <a:pt x="1975456" y="282761"/>
                </a:cubicBezTo>
                <a:cubicBezTo>
                  <a:pt x="2023198" y="296125"/>
                  <a:pt x="2075776" y="334196"/>
                  <a:pt x="2115254" y="322941"/>
                </a:cubicBezTo>
                <a:cubicBezTo>
                  <a:pt x="2154467" y="311687"/>
                  <a:pt x="2180844" y="253218"/>
                  <a:pt x="2211178" y="214181"/>
                </a:cubicBezTo>
                <a:cubicBezTo>
                  <a:pt x="2272636" y="135138"/>
                  <a:pt x="2272196" y="134786"/>
                  <a:pt x="2359943" y="178748"/>
                </a:cubicBezTo>
                <a:cubicBezTo>
                  <a:pt x="2438283" y="217961"/>
                  <a:pt x="2438459" y="218049"/>
                  <a:pt x="2413049" y="302983"/>
                </a:cubicBezTo>
                <a:cubicBezTo>
                  <a:pt x="2399597" y="347824"/>
                  <a:pt x="2384034" y="392137"/>
                  <a:pt x="2372516" y="437505"/>
                </a:cubicBezTo>
                <a:cubicBezTo>
                  <a:pt x="2369439" y="449551"/>
                  <a:pt x="2373484" y="469773"/>
                  <a:pt x="2382012" y="477246"/>
                </a:cubicBezTo>
                <a:cubicBezTo>
                  <a:pt x="2419555" y="509778"/>
                  <a:pt x="2460000" y="538968"/>
                  <a:pt x="2502291" y="571588"/>
                </a:cubicBezTo>
                <a:cubicBezTo>
                  <a:pt x="2572102" y="526044"/>
                  <a:pt x="2641737" y="480675"/>
                  <a:pt x="2705745" y="439000"/>
                </a:cubicBezTo>
                <a:cubicBezTo>
                  <a:pt x="2752080" y="481643"/>
                  <a:pt x="2796921" y="522966"/>
                  <a:pt x="2843520" y="565873"/>
                </a:cubicBezTo>
                <a:cubicBezTo>
                  <a:pt x="2791294" y="636739"/>
                  <a:pt x="2740299" y="706022"/>
                  <a:pt x="2689215" y="775306"/>
                </a:cubicBezTo>
                <a:cubicBezTo>
                  <a:pt x="2716823" y="818300"/>
                  <a:pt x="2741442" y="859976"/>
                  <a:pt x="2770017" y="898662"/>
                </a:cubicBezTo>
                <a:cubicBezTo>
                  <a:pt x="2777490" y="908861"/>
                  <a:pt x="2798768" y="916774"/>
                  <a:pt x="2811253" y="914136"/>
                </a:cubicBezTo>
                <a:cubicBezTo>
                  <a:pt x="2884229" y="898926"/>
                  <a:pt x="2956414" y="880198"/>
                  <a:pt x="3033962" y="861382"/>
                </a:cubicBezTo>
                <a:cubicBezTo>
                  <a:pt x="3059811" y="915367"/>
                  <a:pt x="3085485" y="968912"/>
                  <a:pt x="3112829" y="1026150"/>
                </a:cubicBezTo>
                <a:cubicBezTo>
                  <a:pt x="3053041" y="1067122"/>
                  <a:pt x="2995100" y="1109150"/>
                  <a:pt x="2934785" y="1147220"/>
                </a:cubicBezTo>
                <a:cubicBezTo>
                  <a:pt x="2904715" y="1166212"/>
                  <a:pt x="2889592" y="1184939"/>
                  <a:pt x="2906649" y="1220460"/>
                </a:cubicBezTo>
                <a:cubicBezTo>
                  <a:pt x="2912892" y="1233385"/>
                  <a:pt x="2914474" y="1248596"/>
                  <a:pt x="2917903" y="1262839"/>
                </a:cubicBezTo>
                <a:cubicBezTo>
                  <a:pt x="2937686" y="1345311"/>
                  <a:pt x="2937686" y="1344959"/>
                  <a:pt x="3022883" y="1352872"/>
                </a:cubicBezTo>
                <a:cubicBezTo>
                  <a:pt x="3080913" y="1358236"/>
                  <a:pt x="3138854" y="1364478"/>
                  <a:pt x="3199433" y="1370633"/>
                </a:cubicBezTo>
                <a:cubicBezTo>
                  <a:pt x="3206115" y="1430421"/>
                  <a:pt x="3212358" y="1486779"/>
                  <a:pt x="3219216" y="1547974"/>
                </a:cubicBezTo>
                <a:cubicBezTo>
                  <a:pt x="3145448" y="1570043"/>
                  <a:pt x="3073439" y="1593166"/>
                  <a:pt x="3000463" y="1612509"/>
                </a:cubicBezTo>
                <a:cubicBezTo>
                  <a:pt x="2968811" y="1620950"/>
                  <a:pt x="2953424" y="1634578"/>
                  <a:pt x="2953952" y="1668956"/>
                </a:cubicBezTo>
                <a:cubicBezTo>
                  <a:pt x="2954479" y="1709664"/>
                  <a:pt x="2934872" y="1759517"/>
                  <a:pt x="2952281" y="1788619"/>
                </a:cubicBezTo>
                <a:cubicBezTo>
                  <a:pt x="2969690" y="1817810"/>
                  <a:pt x="3021565" y="1826778"/>
                  <a:pt x="3058756" y="1843659"/>
                </a:cubicBezTo>
                <a:cubicBezTo>
                  <a:pt x="3099992" y="1862475"/>
                  <a:pt x="3141668" y="1880235"/>
                  <a:pt x="3187827" y="1900457"/>
                </a:cubicBezTo>
                <a:cubicBezTo>
                  <a:pt x="3174287" y="1954882"/>
                  <a:pt x="3162242" y="2008691"/>
                  <a:pt x="3146415" y="2061445"/>
                </a:cubicBezTo>
                <a:cubicBezTo>
                  <a:pt x="3144041" y="2069270"/>
                  <a:pt x="3123731" y="2076216"/>
                  <a:pt x="3111950" y="2075864"/>
                </a:cubicBezTo>
                <a:cubicBezTo>
                  <a:pt x="3044600" y="2073490"/>
                  <a:pt x="2977339" y="2069358"/>
                  <a:pt x="2910078" y="2064522"/>
                </a:cubicBezTo>
                <a:cubicBezTo>
                  <a:pt x="2886691" y="2062851"/>
                  <a:pt x="2872887" y="2068390"/>
                  <a:pt x="2863303" y="2092218"/>
                </a:cubicBezTo>
                <a:cubicBezTo>
                  <a:pt x="2846949" y="2132838"/>
                  <a:pt x="2826024" y="2171612"/>
                  <a:pt x="2804658" y="2215925"/>
                </a:cubicBezTo>
                <a:cubicBezTo>
                  <a:pt x="2869370" y="2276768"/>
                  <a:pt x="2935136" y="2338666"/>
                  <a:pt x="3003101" y="2402498"/>
                </a:cubicBezTo>
                <a:cubicBezTo>
                  <a:pt x="2969338" y="2454988"/>
                  <a:pt x="2937070" y="2505017"/>
                  <a:pt x="2902341" y="2559001"/>
                </a:cubicBezTo>
                <a:cubicBezTo>
                  <a:pt x="2832003" y="2528404"/>
                  <a:pt x="2762016" y="2499741"/>
                  <a:pt x="2693611" y="2467561"/>
                </a:cubicBezTo>
                <a:cubicBezTo>
                  <a:pt x="2665476" y="2454373"/>
                  <a:pt x="2646924" y="2455076"/>
                  <a:pt x="2626614" y="2480750"/>
                </a:cubicBezTo>
                <a:cubicBezTo>
                  <a:pt x="2600501" y="2513897"/>
                  <a:pt x="2551704" y="2541329"/>
                  <a:pt x="2546956" y="2575883"/>
                </a:cubicBezTo>
                <a:cubicBezTo>
                  <a:pt x="2542296" y="2610084"/>
                  <a:pt x="2579927" y="2650353"/>
                  <a:pt x="2599534" y="2687633"/>
                </a:cubicBezTo>
                <a:cubicBezTo>
                  <a:pt x="2621251" y="2728957"/>
                  <a:pt x="2643407" y="2770017"/>
                  <a:pt x="2667059" y="2814242"/>
                </a:cubicBezTo>
                <a:cubicBezTo>
                  <a:pt x="2619053" y="2851961"/>
                  <a:pt x="2572190" y="2888713"/>
                  <a:pt x="2521019" y="2928982"/>
                </a:cubicBezTo>
                <a:cubicBezTo>
                  <a:pt x="2463517" y="2877635"/>
                  <a:pt x="2404960" y="2827343"/>
                  <a:pt x="2349129" y="2774325"/>
                </a:cubicBezTo>
                <a:cubicBezTo>
                  <a:pt x="2327852" y="2754103"/>
                  <a:pt x="2311762" y="2746981"/>
                  <a:pt x="2285473" y="2765269"/>
                </a:cubicBezTo>
                <a:cubicBezTo>
                  <a:pt x="2249952" y="2790063"/>
                  <a:pt x="2195879" y="2803164"/>
                  <a:pt x="2179437" y="2836135"/>
                </a:cubicBezTo>
                <a:cubicBezTo>
                  <a:pt x="2163787" y="2867523"/>
                  <a:pt x="2185944" y="2917903"/>
                  <a:pt x="2192362" y="2959843"/>
                </a:cubicBezTo>
                <a:cubicBezTo>
                  <a:pt x="2198956" y="3003013"/>
                  <a:pt x="2206606" y="3046095"/>
                  <a:pt x="2213727" y="3088562"/>
                </a:cubicBezTo>
                <a:cubicBezTo>
                  <a:pt x="2208012" y="3092606"/>
                  <a:pt x="2204847" y="3095947"/>
                  <a:pt x="2200979" y="3097354"/>
                </a:cubicBezTo>
                <a:cubicBezTo>
                  <a:pt x="2149016" y="3116873"/>
                  <a:pt x="2096965" y="3136040"/>
                  <a:pt x="2039728" y="3157230"/>
                </a:cubicBezTo>
                <a:cubicBezTo>
                  <a:pt x="2002360" y="3090496"/>
                  <a:pt x="1963850" y="3025345"/>
                  <a:pt x="1929208" y="2958260"/>
                </a:cubicBezTo>
                <a:cubicBezTo>
                  <a:pt x="1915316" y="2931355"/>
                  <a:pt x="1899666" y="2924673"/>
                  <a:pt x="1870564" y="2928102"/>
                </a:cubicBezTo>
                <a:cubicBezTo>
                  <a:pt x="1732261" y="2953952"/>
                  <a:pt x="1748263" y="2941643"/>
                  <a:pt x="1725139" y="3060954"/>
                </a:cubicBezTo>
                <a:cubicBezTo>
                  <a:pt x="1715731" y="3109663"/>
                  <a:pt x="1705972" y="3158197"/>
                  <a:pt x="1695597" y="3210687"/>
                </a:cubicBezTo>
                <a:cubicBezTo>
                  <a:pt x="1639678" y="3210687"/>
                  <a:pt x="1585605" y="3212270"/>
                  <a:pt x="1531884" y="3209280"/>
                </a:cubicBezTo>
                <a:cubicBezTo>
                  <a:pt x="1522212" y="3208753"/>
                  <a:pt x="1508057" y="3190817"/>
                  <a:pt x="1505419" y="3178859"/>
                </a:cubicBezTo>
                <a:cubicBezTo>
                  <a:pt x="1490912" y="3114587"/>
                  <a:pt x="1479042" y="3049788"/>
                  <a:pt x="1467172" y="2984989"/>
                </a:cubicBezTo>
                <a:cubicBezTo>
                  <a:pt x="1462864" y="2961162"/>
                  <a:pt x="1455391" y="2945775"/>
                  <a:pt x="1426552" y="2943665"/>
                </a:cubicBezTo>
                <a:cubicBezTo>
                  <a:pt x="1384613" y="2940588"/>
                  <a:pt x="1335024" y="2915353"/>
                  <a:pt x="1303460" y="2930476"/>
                </a:cubicBezTo>
                <a:cubicBezTo>
                  <a:pt x="1271895" y="2945599"/>
                  <a:pt x="1258531" y="2998705"/>
                  <a:pt x="1237078" y="3035193"/>
                </a:cubicBezTo>
                <a:cubicBezTo>
                  <a:pt x="1214833" y="3072912"/>
                  <a:pt x="1200326" y="3129534"/>
                  <a:pt x="1167970" y="3142811"/>
                </a:cubicBezTo>
                <a:cubicBezTo>
                  <a:pt x="1136318" y="3155735"/>
                  <a:pt x="1086553" y="3124698"/>
                  <a:pt x="1044790" y="3112477"/>
                </a:cubicBezTo>
                <a:cubicBezTo>
                  <a:pt x="1028085" y="3107641"/>
                  <a:pt x="1011731" y="3101662"/>
                  <a:pt x="991948" y="3095156"/>
                </a:cubicBezTo>
                <a:cubicBezTo>
                  <a:pt x="1003114" y="3019630"/>
                  <a:pt x="1012874" y="2945775"/>
                  <a:pt x="1025447" y="2872447"/>
                </a:cubicBezTo>
                <a:cubicBezTo>
                  <a:pt x="1030019" y="2845806"/>
                  <a:pt x="1026854" y="2828661"/>
                  <a:pt x="1000037" y="2816352"/>
                </a:cubicBezTo>
                <a:cubicBezTo>
                  <a:pt x="961703" y="2798680"/>
                  <a:pt x="923808" y="2759818"/>
                  <a:pt x="888287" y="2762631"/>
                </a:cubicBezTo>
                <a:cubicBezTo>
                  <a:pt x="855404" y="2765181"/>
                  <a:pt x="825686" y="2810373"/>
                  <a:pt x="795088" y="2837366"/>
                </a:cubicBezTo>
                <a:cubicBezTo>
                  <a:pt x="762205" y="2866468"/>
                  <a:pt x="730025" y="2896274"/>
                  <a:pt x="694329" y="2928718"/>
                </a:cubicBezTo>
                <a:cubicBezTo>
                  <a:pt x="668919" y="2908759"/>
                  <a:pt x="643861" y="2889152"/>
                  <a:pt x="618891" y="2869546"/>
                </a:cubicBezTo>
                <a:cubicBezTo>
                  <a:pt x="594888" y="2850642"/>
                  <a:pt x="570885" y="2831739"/>
                  <a:pt x="546090" y="2812308"/>
                </a:cubicBezTo>
                <a:cubicBezTo>
                  <a:pt x="580908" y="2743376"/>
                  <a:pt x="613615" y="2676467"/>
                  <a:pt x="648609" y="2610876"/>
                </a:cubicBezTo>
                <a:cubicBezTo>
                  <a:pt x="660214" y="2589071"/>
                  <a:pt x="658544" y="2575003"/>
                  <a:pt x="640696" y="2557682"/>
                </a:cubicBezTo>
                <a:cubicBezTo>
                  <a:pt x="610274" y="2528140"/>
                  <a:pt x="582666" y="2495872"/>
                  <a:pt x="551278" y="2462022"/>
                </a:cubicBezTo>
                <a:cubicBezTo>
                  <a:pt x="474960" y="2494114"/>
                  <a:pt x="398467" y="2526206"/>
                  <a:pt x="316347" y="2560760"/>
                </a:cubicBezTo>
                <a:cubicBezTo>
                  <a:pt x="281266" y="2509940"/>
                  <a:pt x="245833" y="2458681"/>
                  <a:pt x="208905" y="2405224"/>
                </a:cubicBezTo>
                <a:cubicBezTo>
                  <a:pt x="263769" y="2353261"/>
                  <a:pt x="316259" y="2302354"/>
                  <a:pt x="370244" y="2253117"/>
                </a:cubicBezTo>
                <a:cubicBezTo>
                  <a:pt x="387829" y="2237027"/>
                  <a:pt x="391434" y="2224014"/>
                  <a:pt x="382553" y="2200451"/>
                </a:cubicBezTo>
                <a:cubicBezTo>
                  <a:pt x="325315" y="2048608"/>
                  <a:pt x="360485" y="2066192"/>
                  <a:pt x="208993" y="2085184"/>
                </a:cubicBezTo>
                <a:cubicBezTo>
                  <a:pt x="201696" y="2086063"/>
                  <a:pt x="194310" y="2085799"/>
                  <a:pt x="187012" y="2085887"/>
                </a:cubicBezTo>
                <a:cubicBezTo>
                  <a:pt x="150964" y="2086503"/>
                  <a:pt x="104453" y="2100922"/>
                  <a:pt x="81681" y="2083777"/>
                </a:cubicBezTo>
                <a:cubicBezTo>
                  <a:pt x="58205" y="2066192"/>
                  <a:pt x="57326" y="2017923"/>
                  <a:pt x="47478" y="1982929"/>
                </a:cubicBezTo>
                <a:cubicBezTo>
                  <a:pt x="41148" y="1960597"/>
                  <a:pt x="36488" y="1937825"/>
                  <a:pt x="30070" y="1911448"/>
                </a:cubicBezTo>
                <a:cubicBezTo>
                  <a:pt x="94869" y="1881290"/>
                  <a:pt x="157646" y="1850253"/>
                  <a:pt x="222006" y="1822997"/>
                </a:cubicBezTo>
                <a:cubicBezTo>
                  <a:pt x="248559" y="1811743"/>
                  <a:pt x="257527" y="1796620"/>
                  <a:pt x="252779" y="1769628"/>
                </a:cubicBezTo>
                <a:cubicBezTo>
                  <a:pt x="250053" y="1753802"/>
                  <a:pt x="248998" y="1737624"/>
                  <a:pt x="248471" y="1721446"/>
                </a:cubicBezTo>
                <a:cubicBezTo>
                  <a:pt x="246185" y="1644162"/>
                  <a:pt x="281881" y="1646184"/>
                  <a:pt x="165120" y="1619367"/>
                </a:cubicBezTo>
                <a:cubicBezTo>
                  <a:pt x="110168" y="1603717"/>
                  <a:pt x="55040" y="1588946"/>
                  <a:pt x="0" y="1573823"/>
                </a:cubicBezTo>
                <a:cubicBezTo>
                  <a:pt x="0" y="1556239"/>
                  <a:pt x="0" y="1538654"/>
                  <a:pt x="0" y="1521069"/>
                </a:cubicBezTo>
                <a:cubicBezTo>
                  <a:pt x="6418" y="1475525"/>
                  <a:pt x="12837" y="1429981"/>
                  <a:pt x="19431" y="1383382"/>
                </a:cubicBezTo>
                <a:cubicBezTo>
                  <a:pt x="55479" y="1379337"/>
                  <a:pt x="88714" y="1373710"/>
                  <a:pt x="122213" y="1372040"/>
                </a:cubicBezTo>
                <a:cubicBezTo>
                  <a:pt x="316523" y="1362808"/>
                  <a:pt x="263769" y="1389185"/>
                  <a:pt x="292432" y="1219933"/>
                </a:cubicBezTo>
                <a:cubicBezTo>
                  <a:pt x="296652" y="1194963"/>
                  <a:pt x="292168" y="1183533"/>
                  <a:pt x="271506" y="1170872"/>
                </a:cubicBezTo>
                <a:cubicBezTo>
                  <a:pt x="212950" y="1135175"/>
                  <a:pt x="155800" y="1097016"/>
                  <a:pt x="96100" y="1058594"/>
                </a:cubicBezTo>
                <a:cubicBezTo>
                  <a:pt x="120806" y="998015"/>
                  <a:pt x="144370" y="940337"/>
                  <a:pt x="168812" y="880462"/>
                </a:cubicBezTo>
                <a:cubicBezTo>
                  <a:pt x="241261" y="896991"/>
                  <a:pt x="309313" y="913609"/>
                  <a:pt x="377981" y="927325"/>
                </a:cubicBezTo>
                <a:cubicBezTo>
                  <a:pt x="390378" y="929787"/>
                  <a:pt x="411128" y="924863"/>
                  <a:pt x="417898" y="915807"/>
                </a:cubicBezTo>
                <a:cubicBezTo>
                  <a:pt x="447441" y="876241"/>
                  <a:pt x="473202" y="833862"/>
                  <a:pt x="501074" y="791484"/>
                </a:cubicBezTo>
                <a:cubicBezTo>
                  <a:pt x="451045" y="725629"/>
                  <a:pt x="402600" y="661885"/>
                  <a:pt x="352747" y="596294"/>
                </a:cubicBezTo>
                <a:cubicBezTo>
                  <a:pt x="395830" y="548025"/>
                  <a:pt x="437241" y="501601"/>
                  <a:pt x="478917" y="454826"/>
                </a:cubicBezTo>
                <a:cubicBezTo>
                  <a:pt x="511536" y="475400"/>
                  <a:pt x="539760" y="493688"/>
                  <a:pt x="568511" y="511185"/>
                </a:cubicBezTo>
                <a:cubicBezTo>
                  <a:pt x="607021" y="534660"/>
                  <a:pt x="647729" y="578006"/>
                  <a:pt x="684305" y="574929"/>
                </a:cubicBezTo>
                <a:cubicBezTo>
                  <a:pt x="723695" y="571588"/>
                  <a:pt x="758776" y="523582"/>
                  <a:pt x="797111" y="497029"/>
                </a:cubicBezTo>
                <a:cubicBezTo>
                  <a:pt x="818124" y="482522"/>
                  <a:pt x="819619" y="467663"/>
                  <a:pt x="811266" y="445067"/>
                </a:cubicBezTo>
                <a:cubicBezTo>
                  <a:pt x="790516" y="388796"/>
                  <a:pt x="771261" y="331910"/>
                  <a:pt x="754028" y="274496"/>
                </a:cubicBezTo>
                <a:cubicBezTo>
                  <a:pt x="750511" y="262802"/>
                  <a:pt x="753765" y="240382"/>
                  <a:pt x="761766" y="235194"/>
                </a:cubicBezTo>
                <a:cubicBezTo>
                  <a:pt x="809508" y="204597"/>
                  <a:pt x="859536" y="177605"/>
                  <a:pt x="911411" y="147975"/>
                </a:cubicBezTo>
                <a:cubicBezTo>
                  <a:pt x="955284" y="204157"/>
                  <a:pt x="998191" y="257790"/>
                  <a:pt x="1039515" y="312567"/>
                </a:cubicBezTo>
                <a:cubicBezTo>
                  <a:pt x="1053670" y="331294"/>
                  <a:pt x="1066155" y="339295"/>
                  <a:pt x="1090598" y="328744"/>
                </a:cubicBezTo>
                <a:cubicBezTo>
                  <a:pt x="1128141" y="312567"/>
                  <a:pt x="1168498" y="302807"/>
                  <a:pt x="1205777" y="286190"/>
                </a:cubicBezTo>
                <a:cubicBezTo>
                  <a:pt x="1217647" y="280826"/>
                  <a:pt x="1230484" y="262450"/>
                  <a:pt x="1231011" y="249526"/>
                </a:cubicBezTo>
                <a:cubicBezTo>
                  <a:pt x="1233649" y="188155"/>
                  <a:pt x="1233385" y="126521"/>
                  <a:pt x="1231627" y="65063"/>
                </a:cubicBezTo>
                <a:cubicBezTo>
                  <a:pt x="1230835" y="38686"/>
                  <a:pt x="1240595" y="29982"/>
                  <a:pt x="1265829" y="26201"/>
                </a:cubicBezTo>
                <a:cubicBezTo>
                  <a:pt x="1307328" y="19783"/>
                  <a:pt x="1348125" y="8968"/>
                  <a:pt x="1389185" y="0"/>
                </a:cubicBezTo>
                <a:cubicBezTo>
                  <a:pt x="1397977" y="0"/>
                  <a:pt x="1406769" y="0"/>
                  <a:pt x="1415562" y="0"/>
                </a:cubicBezTo>
                <a:cubicBezTo>
                  <a:pt x="1440004" y="67085"/>
                  <a:pt x="1463392" y="134522"/>
                  <a:pt x="1490032" y="200728"/>
                </a:cubicBezTo>
                <a:cubicBezTo>
                  <a:pt x="1494956" y="212950"/>
                  <a:pt x="1512717" y="226842"/>
                  <a:pt x="1525465" y="227809"/>
                </a:cubicBezTo>
                <a:cubicBezTo>
                  <a:pt x="1568987" y="231150"/>
                  <a:pt x="1612949" y="230534"/>
                  <a:pt x="1656559" y="228072"/>
                </a:cubicBezTo>
                <a:cubicBezTo>
                  <a:pt x="1667373" y="227457"/>
                  <a:pt x="1683199" y="216379"/>
                  <a:pt x="1686892" y="206355"/>
                </a:cubicBezTo>
                <a:cubicBezTo>
                  <a:pt x="1712214" y="138127"/>
                  <a:pt x="1734898" y="68932"/>
                  <a:pt x="1758462" y="0"/>
                </a:cubicBezTo>
                <a:cubicBezTo>
                  <a:pt x="1773145" y="0"/>
                  <a:pt x="1787740" y="0"/>
                  <a:pt x="1802423" y="0"/>
                </a:cubicBezTo>
                <a:close/>
                <a:moveTo>
                  <a:pt x="1609520" y="1345135"/>
                </a:moveTo>
                <a:cubicBezTo>
                  <a:pt x="1464711" y="1344959"/>
                  <a:pt x="1349531" y="1460402"/>
                  <a:pt x="1350499" y="1604684"/>
                </a:cubicBezTo>
                <a:cubicBezTo>
                  <a:pt x="1351466" y="1752835"/>
                  <a:pt x="1466381" y="1871531"/>
                  <a:pt x="1609256" y="1871794"/>
                </a:cubicBezTo>
                <a:cubicBezTo>
                  <a:pt x="1751692" y="1872058"/>
                  <a:pt x="1870739" y="1751604"/>
                  <a:pt x="1871003" y="1606970"/>
                </a:cubicBezTo>
                <a:cubicBezTo>
                  <a:pt x="1871267" y="1458908"/>
                  <a:pt x="1757846" y="1345311"/>
                  <a:pt x="1609520" y="1345135"/>
                </a:cubicBezTo>
                <a:close/>
                <a:moveTo>
                  <a:pt x="878615" y="2153764"/>
                </a:moveTo>
                <a:cubicBezTo>
                  <a:pt x="1037668" y="2355635"/>
                  <a:pt x="1235495" y="2481365"/>
                  <a:pt x="1493374" y="2515040"/>
                </a:cubicBezTo>
                <a:cubicBezTo>
                  <a:pt x="1493374" y="2386057"/>
                  <a:pt x="1493901" y="2263228"/>
                  <a:pt x="1492494" y="2140400"/>
                </a:cubicBezTo>
                <a:cubicBezTo>
                  <a:pt x="1492318" y="2128706"/>
                  <a:pt x="1482647" y="2112528"/>
                  <a:pt x="1472536" y="2106285"/>
                </a:cubicBezTo>
                <a:cubicBezTo>
                  <a:pt x="1395339" y="2058631"/>
                  <a:pt x="1317352" y="2012295"/>
                  <a:pt x="1238485" y="1967455"/>
                </a:cubicBezTo>
                <a:cubicBezTo>
                  <a:pt x="1228549" y="1961828"/>
                  <a:pt x="1209558" y="1962707"/>
                  <a:pt x="1199271" y="1968598"/>
                </a:cubicBezTo>
                <a:cubicBezTo>
                  <a:pt x="1093499" y="2028298"/>
                  <a:pt x="988871" y="2089756"/>
                  <a:pt x="878615" y="2153764"/>
                </a:cubicBezTo>
                <a:close/>
                <a:moveTo>
                  <a:pt x="1731118" y="2518645"/>
                </a:moveTo>
                <a:cubicBezTo>
                  <a:pt x="1986710" y="2477233"/>
                  <a:pt x="2187614" y="2357130"/>
                  <a:pt x="2344996" y="2153500"/>
                </a:cubicBezTo>
                <a:cubicBezTo>
                  <a:pt x="2232983" y="2088437"/>
                  <a:pt x="2124661" y="2025220"/>
                  <a:pt x="2015725" y="1963234"/>
                </a:cubicBezTo>
                <a:cubicBezTo>
                  <a:pt x="2008867" y="1959278"/>
                  <a:pt x="1995063" y="1961300"/>
                  <a:pt x="1987501" y="1965696"/>
                </a:cubicBezTo>
                <a:cubicBezTo>
                  <a:pt x="1907755" y="2012032"/>
                  <a:pt x="1828360" y="2058983"/>
                  <a:pt x="1749845" y="2107252"/>
                </a:cubicBezTo>
                <a:cubicBezTo>
                  <a:pt x="1740701" y="2112880"/>
                  <a:pt x="1732085" y="2127563"/>
                  <a:pt x="1731909" y="2138201"/>
                </a:cubicBezTo>
                <a:cubicBezTo>
                  <a:pt x="1730678" y="2262349"/>
                  <a:pt x="1731118" y="2386672"/>
                  <a:pt x="1731118" y="2518645"/>
                </a:cubicBezTo>
                <a:close/>
                <a:moveTo>
                  <a:pt x="768887" y="1948376"/>
                </a:moveTo>
                <a:cubicBezTo>
                  <a:pt x="843710" y="1904678"/>
                  <a:pt x="917038" y="1862299"/>
                  <a:pt x="989926" y="1819216"/>
                </a:cubicBezTo>
                <a:cubicBezTo>
                  <a:pt x="1031338" y="1794686"/>
                  <a:pt x="1087872" y="1778068"/>
                  <a:pt x="1108710" y="1741405"/>
                </a:cubicBezTo>
                <a:cubicBezTo>
                  <a:pt x="1129636" y="1704653"/>
                  <a:pt x="1115392" y="1647503"/>
                  <a:pt x="1115392" y="1599321"/>
                </a:cubicBezTo>
                <a:cubicBezTo>
                  <a:pt x="1115392" y="1546743"/>
                  <a:pt x="1131570" y="1483702"/>
                  <a:pt x="1108270" y="1444488"/>
                </a:cubicBezTo>
                <a:cubicBezTo>
                  <a:pt x="1084004" y="1403604"/>
                  <a:pt x="1021315" y="1385228"/>
                  <a:pt x="974803" y="1358060"/>
                </a:cubicBezTo>
                <a:cubicBezTo>
                  <a:pt x="908245" y="1319198"/>
                  <a:pt x="841072" y="1281303"/>
                  <a:pt x="774075" y="1242881"/>
                </a:cubicBezTo>
                <a:cubicBezTo>
                  <a:pt x="677799" y="1425321"/>
                  <a:pt x="675161" y="1751164"/>
                  <a:pt x="768887" y="1948376"/>
                </a:cubicBezTo>
                <a:close/>
                <a:moveTo>
                  <a:pt x="2456835" y="1949870"/>
                </a:moveTo>
                <a:cubicBezTo>
                  <a:pt x="2547923" y="1708257"/>
                  <a:pt x="2547835" y="1476404"/>
                  <a:pt x="2446548" y="1241298"/>
                </a:cubicBezTo>
                <a:cubicBezTo>
                  <a:pt x="2336732" y="1305042"/>
                  <a:pt x="2231576" y="1365357"/>
                  <a:pt x="2127826" y="1427783"/>
                </a:cubicBezTo>
                <a:cubicBezTo>
                  <a:pt x="2117452" y="1434026"/>
                  <a:pt x="2109978" y="1453544"/>
                  <a:pt x="2109714" y="1467085"/>
                </a:cubicBezTo>
                <a:cubicBezTo>
                  <a:pt x="2108044" y="1550436"/>
                  <a:pt x="2108308" y="1633875"/>
                  <a:pt x="2109538" y="1717314"/>
                </a:cubicBezTo>
                <a:cubicBezTo>
                  <a:pt x="2109714" y="1730062"/>
                  <a:pt x="2114814" y="1748878"/>
                  <a:pt x="2123958" y="1754417"/>
                </a:cubicBezTo>
                <a:cubicBezTo>
                  <a:pt x="2232631" y="1819744"/>
                  <a:pt x="2342623" y="1883224"/>
                  <a:pt x="2456835" y="1949870"/>
                </a:cubicBezTo>
                <a:close/>
                <a:moveTo>
                  <a:pt x="1731205" y="703912"/>
                </a:moveTo>
                <a:cubicBezTo>
                  <a:pt x="1731205" y="830785"/>
                  <a:pt x="1730678" y="957834"/>
                  <a:pt x="1732173" y="1084795"/>
                </a:cubicBezTo>
                <a:cubicBezTo>
                  <a:pt x="1732261" y="1094467"/>
                  <a:pt x="1744394" y="1107303"/>
                  <a:pt x="1754241" y="1113018"/>
                </a:cubicBezTo>
                <a:cubicBezTo>
                  <a:pt x="1823788" y="1153463"/>
                  <a:pt x="1893863" y="1192940"/>
                  <a:pt x="1964553" y="1231187"/>
                </a:cubicBezTo>
                <a:cubicBezTo>
                  <a:pt x="1974137" y="1236374"/>
                  <a:pt x="1991018" y="1238309"/>
                  <a:pt x="1999810" y="1233297"/>
                </a:cubicBezTo>
                <a:cubicBezTo>
                  <a:pt x="2110242" y="1170960"/>
                  <a:pt x="2219794" y="1107040"/>
                  <a:pt x="2329786" y="1043471"/>
                </a:cubicBezTo>
                <a:cubicBezTo>
                  <a:pt x="2201066" y="861822"/>
                  <a:pt x="1923230" y="703736"/>
                  <a:pt x="1731205" y="703912"/>
                </a:cubicBezTo>
                <a:close/>
                <a:moveTo>
                  <a:pt x="1493286" y="715870"/>
                </a:moveTo>
                <a:cubicBezTo>
                  <a:pt x="1324561" y="689581"/>
                  <a:pt x="1002939" y="870351"/>
                  <a:pt x="903234" y="1047516"/>
                </a:cubicBezTo>
                <a:cubicBezTo>
                  <a:pt x="1011379" y="1110644"/>
                  <a:pt x="1119525" y="1174125"/>
                  <a:pt x="1228461" y="1236199"/>
                </a:cubicBezTo>
                <a:cubicBezTo>
                  <a:pt x="1235759" y="1240331"/>
                  <a:pt x="1251057" y="1236023"/>
                  <a:pt x="1260026" y="1231011"/>
                </a:cubicBezTo>
                <a:cubicBezTo>
                  <a:pt x="1330188" y="1191709"/>
                  <a:pt x="1400087" y="1151968"/>
                  <a:pt x="1469107" y="1110644"/>
                </a:cubicBezTo>
                <a:cubicBezTo>
                  <a:pt x="1479745" y="1104314"/>
                  <a:pt x="1492055" y="1089631"/>
                  <a:pt x="1492231" y="1078640"/>
                </a:cubicBezTo>
                <a:cubicBezTo>
                  <a:pt x="1493901" y="957482"/>
                  <a:pt x="1493286" y="836324"/>
                  <a:pt x="1493286" y="715870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D67EB14-3A15-46B5-AB65-11F892F0563C}"/>
              </a:ext>
            </a:extLst>
          </p:cNvPr>
          <p:cNvSpPr/>
          <p:nvPr/>
        </p:nvSpPr>
        <p:spPr>
          <a:xfrm>
            <a:off x="8933163" y="4516618"/>
            <a:ext cx="484681" cy="484774"/>
          </a:xfrm>
          <a:custGeom>
            <a:avLst/>
            <a:gdLst>
              <a:gd name="connsiteX0" fmla="*/ 1779651 w 3214291"/>
              <a:gd name="connsiteY0" fmla="*/ 0 h 3214907"/>
              <a:gd name="connsiteX1" fmla="*/ 1939935 w 3214291"/>
              <a:gd name="connsiteY1" fmla="*/ 29982 h 3214907"/>
              <a:gd name="connsiteX2" fmla="*/ 1939319 w 3214291"/>
              <a:gd name="connsiteY2" fmla="*/ 237920 h 3214907"/>
              <a:gd name="connsiteX3" fmla="*/ 1974576 w 3214291"/>
              <a:gd name="connsiteY3" fmla="*/ 287157 h 3214907"/>
              <a:gd name="connsiteX4" fmla="*/ 2041310 w 3214291"/>
              <a:gd name="connsiteY4" fmla="*/ 308786 h 3214907"/>
              <a:gd name="connsiteX5" fmla="*/ 2166161 w 3214291"/>
              <a:gd name="connsiteY5" fmla="*/ 270803 h 3214907"/>
              <a:gd name="connsiteX6" fmla="*/ 2270174 w 3214291"/>
              <a:gd name="connsiteY6" fmla="*/ 137600 h 3214907"/>
              <a:gd name="connsiteX7" fmla="*/ 2436612 w 3214291"/>
              <a:gd name="connsiteY7" fmla="*/ 219368 h 3214907"/>
              <a:gd name="connsiteX8" fmla="*/ 2370758 w 3214291"/>
              <a:gd name="connsiteY8" fmla="*/ 425636 h 3214907"/>
              <a:gd name="connsiteX9" fmla="*/ 2391684 w 3214291"/>
              <a:gd name="connsiteY9" fmla="*/ 491226 h 3214907"/>
              <a:gd name="connsiteX10" fmla="*/ 2495960 w 3214291"/>
              <a:gd name="connsiteY10" fmla="*/ 565961 h 3214907"/>
              <a:gd name="connsiteX11" fmla="*/ 2611316 w 3214291"/>
              <a:gd name="connsiteY11" fmla="*/ 500810 h 3214907"/>
              <a:gd name="connsiteX12" fmla="*/ 2711284 w 3214291"/>
              <a:gd name="connsiteY12" fmla="*/ 443924 h 3214907"/>
              <a:gd name="connsiteX13" fmla="*/ 2798416 w 3214291"/>
              <a:gd name="connsiteY13" fmla="*/ 518219 h 3214907"/>
              <a:gd name="connsiteX14" fmla="*/ 2843169 w 3214291"/>
              <a:gd name="connsiteY14" fmla="*/ 564466 h 3214907"/>
              <a:gd name="connsiteX15" fmla="*/ 2684116 w 3214291"/>
              <a:gd name="connsiteY15" fmla="*/ 776361 h 3214907"/>
              <a:gd name="connsiteX16" fmla="*/ 2765972 w 3214291"/>
              <a:gd name="connsiteY16" fmla="*/ 905168 h 3214907"/>
              <a:gd name="connsiteX17" fmla="*/ 2805538 w 3214291"/>
              <a:gd name="connsiteY17" fmla="*/ 916686 h 3214907"/>
              <a:gd name="connsiteX18" fmla="*/ 2993693 w 3214291"/>
              <a:gd name="connsiteY18" fmla="*/ 872900 h 3214907"/>
              <a:gd name="connsiteX19" fmla="*/ 3047326 w 3214291"/>
              <a:gd name="connsiteY19" fmla="*/ 898310 h 3214907"/>
              <a:gd name="connsiteX20" fmla="*/ 3108169 w 3214291"/>
              <a:gd name="connsiteY20" fmla="*/ 1031777 h 3214907"/>
              <a:gd name="connsiteX21" fmla="*/ 2920893 w 3214291"/>
              <a:gd name="connsiteY21" fmla="*/ 1157947 h 3214907"/>
              <a:gd name="connsiteX22" fmla="*/ 2898648 w 3214291"/>
              <a:gd name="connsiteY22" fmla="*/ 1211756 h 3214907"/>
              <a:gd name="connsiteX23" fmla="*/ 2926080 w 3214291"/>
              <a:gd name="connsiteY23" fmla="*/ 1322539 h 3214907"/>
              <a:gd name="connsiteX24" fmla="*/ 2968195 w 3214291"/>
              <a:gd name="connsiteY24" fmla="*/ 1355334 h 3214907"/>
              <a:gd name="connsiteX25" fmla="*/ 3195916 w 3214291"/>
              <a:gd name="connsiteY25" fmla="*/ 1373271 h 3214907"/>
              <a:gd name="connsiteX26" fmla="*/ 3214292 w 3214291"/>
              <a:gd name="connsiteY26" fmla="*/ 1553073 h 3214907"/>
              <a:gd name="connsiteX27" fmla="*/ 2992814 w 3214291"/>
              <a:gd name="connsiteY27" fmla="*/ 1614532 h 3214907"/>
              <a:gd name="connsiteX28" fmla="*/ 2949028 w 3214291"/>
              <a:gd name="connsiteY28" fmla="*/ 1667022 h 3214907"/>
              <a:gd name="connsiteX29" fmla="*/ 3067812 w 3214291"/>
              <a:gd name="connsiteY29" fmla="*/ 1857463 h 3214907"/>
              <a:gd name="connsiteX30" fmla="*/ 3190201 w 3214291"/>
              <a:gd name="connsiteY30" fmla="*/ 1912855 h 3214907"/>
              <a:gd name="connsiteX31" fmla="*/ 3148262 w 3214291"/>
              <a:gd name="connsiteY31" fmla="*/ 2067160 h 3214907"/>
              <a:gd name="connsiteX32" fmla="*/ 3110631 w 3214291"/>
              <a:gd name="connsiteY32" fmla="*/ 2084393 h 3214907"/>
              <a:gd name="connsiteX33" fmla="*/ 2913067 w 3214291"/>
              <a:gd name="connsiteY33" fmla="*/ 2075248 h 3214907"/>
              <a:gd name="connsiteX34" fmla="*/ 2862248 w 3214291"/>
              <a:gd name="connsiteY34" fmla="*/ 2104967 h 3214907"/>
              <a:gd name="connsiteX35" fmla="*/ 2900231 w 3214291"/>
              <a:gd name="connsiteY35" fmla="*/ 2313872 h 3214907"/>
              <a:gd name="connsiteX36" fmla="*/ 3003013 w 3214291"/>
              <a:gd name="connsiteY36" fmla="*/ 2408741 h 3214907"/>
              <a:gd name="connsiteX37" fmla="*/ 2904539 w 3214291"/>
              <a:gd name="connsiteY37" fmla="*/ 2567442 h 3214907"/>
              <a:gd name="connsiteX38" fmla="*/ 2687281 w 3214291"/>
              <a:gd name="connsiteY38" fmla="*/ 2478288 h 3214907"/>
              <a:gd name="connsiteX39" fmla="*/ 2626438 w 3214291"/>
              <a:gd name="connsiteY39" fmla="*/ 2490773 h 3214907"/>
              <a:gd name="connsiteX40" fmla="*/ 2536669 w 3214291"/>
              <a:gd name="connsiteY40" fmla="*/ 2586609 h 3214907"/>
              <a:gd name="connsiteX41" fmla="*/ 2667410 w 3214291"/>
              <a:gd name="connsiteY41" fmla="*/ 2826288 h 3214907"/>
              <a:gd name="connsiteX42" fmla="*/ 2518821 w 3214291"/>
              <a:gd name="connsiteY42" fmla="*/ 2941027 h 3214907"/>
              <a:gd name="connsiteX43" fmla="*/ 2344293 w 3214291"/>
              <a:gd name="connsiteY43" fmla="*/ 2785052 h 3214907"/>
              <a:gd name="connsiteX44" fmla="*/ 2287231 w 3214291"/>
              <a:gd name="connsiteY44" fmla="*/ 2777666 h 3214907"/>
              <a:gd name="connsiteX45" fmla="*/ 2184273 w 3214291"/>
              <a:gd name="connsiteY45" fmla="*/ 2839740 h 3214907"/>
              <a:gd name="connsiteX46" fmla="*/ 2191483 w 3214291"/>
              <a:gd name="connsiteY46" fmla="*/ 2957996 h 3214907"/>
              <a:gd name="connsiteX47" fmla="*/ 2193945 w 3214291"/>
              <a:gd name="connsiteY47" fmla="*/ 2979801 h 3214907"/>
              <a:gd name="connsiteX48" fmla="*/ 2206430 w 3214291"/>
              <a:gd name="connsiteY48" fmla="*/ 3105004 h 3214907"/>
              <a:gd name="connsiteX49" fmla="*/ 2055026 w 3214291"/>
              <a:gd name="connsiteY49" fmla="*/ 3162593 h 3214907"/>
              <a:gd name="connsiteX50" fmla="*/ 2021352 w 3214291"/>
              <a:gd name="connsiteY50" fmla="*/ 3140085 h 3214907"/>
              <a:gd name="connsiteX51" fmla="*/ 1924460 w 3214291"/>
              <a:gd name="connsiteY51" fmla="*/ 2962832 h 3214907"/>
              <a:gd name="connsiteX52" fmla="*/ 1876190 w 3214291"/>
              <a:gd name="connsiteY52" fmla="*/ 2937774 h 3214907"/>
              <a:gd name="connsiteX53" fmla="*/ 1776310 w 3214291"/>
              <a:gd name="connsiteY53" fmla="*/ 2952809 h 3214907"/>
              <a:gd name="connsiteX54" fmla="*/ 1734283 w 3214291"/>
              <a:gd name="connsiteY54" fmla="*/ 2997562 h 3214907"/>
              <a:gd name="connsiteX55" fmla="*/ 1698674 w 3214291"/>
              <a:gd name="connsiteY55" fmla="*/ 3205324 h 3214907"/>
              <a:gd name="connsiteX56" fmla="*/ 1693223 w 3214291"/>
              <a:gd name="connsiteY56" fmla="*/ 3214907 h 3214907"/>
              <a:gd name="connsiteX57" fmla="*/ 1509727 w 3214291"/>
              <a:gd name="connsiteY57" fmla="*/ 3214907 h 3214907"/>
              <a:gd name="connsiteX58" fmla="*/ 1465766 w 3214291"/>
              <a:gd name="connsiteY58" fmla="*/ 2998441 h 3214907"/>
              <a:gd name="connsiteX59" fmla="*/ 1421892 w 3214291"/>
              <a:gd name="connsiteY59" fmla="*/ 2954040 h 3214907"/>
              <a:gd name="connsiteX60" fmla="*/ 1239540 w 3214291"/>
              <a:gd name="connsiteY60" fmla="*/ 3036072 h 3214907"/>
              <a:gd name="connsiteX61" fmla="*/ 1172366 w 3214291"/>
              <a:gd name="connsiteY61" fmla="*/ 3162681 h 3214907"/>
              <a:gd name="connsiteX62" fmla="*/ 1083564 w 3214291"/>
              <a:gd name="connsiteY62" fmla="*/ 3134985 h 3214907"/>
              <a:gd name="connsiteX63" fmla="*/ 993091 w 3214291"/>
              <a:gd name="connsiteY63" fmla="*/ 3103421 h 3214907"/>
              <a:gd name="connsiteX64" fmla="*/ 1026326 w 3214291"/>
              <a:gd name="connsiteY64" fmla="*/ 2876404 h 3214907"/>
              <a:gd name="connsiteX65" fmla="*/ 1000301 w 3214291"/>
              <a:gd name="connsiteY65" fmla="*/ 2825232 h 3214907"/>
              <a:gd name="connsiteX66" fmla="*/ 792979 w 3214291"/>
              <a:gd name="connsiteY66" fmla="*/ 2848444 h 3214907"/>
              <a:gd name="connsiteX67" fmla="*/ 692834 w 3214291"/>
              <a:gd name="connsiteY67" fmla="*/ 2939708 h 3214907"/>
              <a:gd name="connsiteX68" fmla="*/ 539320 w 3214291"/>
              <a:gd name="connsiteY68" fmla="*/ 2820133 h 3214907"/>
              <a:gd name="connsiteX69" fmla="*/ 661709 w 3214291"/>
              <a:gd name="connsiteY69" fmla="*/ 2592236 h 3214907"/>
              <a:gd name="connsiteX70" fmla="*/ 559279 w 3214291"/>
              <a:gd name="connsiteY70" fmla="*/ 2483563 h 3214907"/>
              <a:gd name="connsiteX71" fmla="*/ 517867 w 3214291"/>
              <a:gd name="connsiteY71" fmla="*/ 2481717 h 3214907"/>
              <a:gd name="connsiteX72" fmla="*/ 313182 w 3214291"/>
              <a:gd name="connsiteY72" fmla="*/ 2570871 h 3214907"/>
              <a:gd name="connsiteX73" fmla="*/ 206971 w 3214291"/>
              <a:gd name="connsiteY73" fmla="*/ 2410411 h 3214907"/>
              <a:gd name="connsiteX74" fmla="*/ 368661 w 3214291"/>
              <a:gd name="connsiteY74" fmla="*/ 2261030 h 3214907"/>
              <a:gd name="connsiteX75" fmla="*/ 380355 w 3214291"/>
              <a:gd name="connsiteY75" fmla="*/ 2205551 h 3214907"/>
              <a:gd name="connsiteX76" fmla="*/ 350286 w 3214291"/>
              <a:gd name="connsiteY76" fmla="*/ 2142158 h 3214907"/>
              <a:gd name="connsiteX77" fmla="*/ 252867 w 3214291"/>
              <a:gd name="connsiteY77" fmla="*/ 2088261 h 3214907"/>
              <a:gd name="connsiteX78" fmla="*/ 74383 w 3214291"/>
              <a:gd name="connsiteY78" fmla="*/ 2103208 h 3214907"/>
              <a:gd name="connsiteX79" fmla="*/ 30509 w 3214291"/>
              <a:gd name="connsiteY79" fmla="*/ 1936066 h 3214907"/>
              <a:gd name="connsiteX80" fmla="*/ 52754 w 3214291"/>
              <a:gd name="connsiteY80" fmla="*/ 1903535 h 3214907"/>
              <a:gd name="connsiteX81" fmla="*/ 220687 w 3214291"/>
              <a:gd name="connsiteY81" fmla="*/ 1827218 h 3214907"/>
              <a:gd name="connsiteX82" fmla="*/ 248646 w 3214291"/>
              <a:gd name="connsiteY82" fmla="*/ 1780706 h 3214907"/>
              <a:gd name="connsiteX83" fmla="*/ 243371 w 3214291"/>
              <a:gd name="connsiteY83" fmla="*/ 1719424 h 3214907"/>
              <a:gd name="connsiteX84" fmla="*/ 164944 w 3214291"/>
              <a:gd name="connsiteY84" fmla="*/ 1624906 h 3214907"/>
              <a:gd name="connsiteX85" fmla="*/ 0 w 3214291"/>
              <a:gd name="connsiteY85" fmla="*/ 1580241 h 3214907"/>
              <a:gd name="connsiteX86" fmla="*/ 12485 w 3214291"/>
              <a:gd name="connsiteY86" fmla="*/ 1413627 h 3214907"/>
              <a:gd name="connsiteX87" fmla="*/ 40796 w 3214291"/>
              <a:gd name="connsiteY87" fmla="*/ 1390328 h 3214907"/>
              <a:gd name="connsiteX88" fmla="*/ 228072 w 3214291"/>
              <a:gd name="connsiteY88" fmla="*/ 1366061 h 3214907"/>
              <a:gd name="connsiteX89" fmla="*/ 267462 w 3214291"/>
              <a:gd name="connsiteY89" fmla="*/ 1329661 h 3214907"/>
              <a:gd name="connsiteX90" fmla="*/ 288476 w 3214291"/>
              <a:gd name="connsiteY90" fmla="*/ 1198568 h 3214907"/>
              <a:gd name="connsiteX91" fmla="*/ 185078 w 3214291"/>
              <a:gd name="connsiteY91" fmla="*/ 1122866 h 3214907"/>
              <a:gd name="connsiteX92" fmla="*/ 93023 w 3214291"/>
              <a:gd name="connsiteY92" fmla="*/ 1062111 h 3214907"/>
              <a:gd name="connsiteX93" fmla="*/ 164768 w 3214291"/>
              <a:gd name="connsiteY93" fmla="*/ 886880 h 3214907"/>
              <a:gd name="connsiteX94" fmla="*/ 369013 w 3214291"/>
              <a:gd name="connsiteY94" fmla="*/ 931545 h 3214907"/>
              <a:gd name="connsiteX95" fmla="*/ 422646 w 3214291"/>
              <a:gd name="connsiteY95" fmla="*/ 910531 h 3214907"/>
              <a:gd name="connsiteX96" fmla="*/ 497557 w 3214291"/>
              <a:gd name="connsiteY96" fmla="*/ 792627 h 3214907"/>
              <a:gd name="connsiteX97" fmla="*/ 349758 w 3214291"/>
              <a:gd name="connsiteY97" fmla="*/ 599811 h 3214907"/>
              <a:gd name="connsiteX98" fmla="*/ 477071 w 3214291"/>
              <a:gd name="connsiteY98" fmla="*/ 458079 h 3214907"/>
              <a:gd name="connsiteX99" fmla="*/ 642278 w 3214291"/>
              <a:gd name="connsiteY99" fmla="*/ 563059 h 3214907"/>
              <a:gd name="connsiteX100" fmla="*/ 717276 w 3214291"/>
              <a:gd name="connsiteY100" fmla="*/ 557432 h 3214907"/>
              <a:gd name="connsiteX101" fmla="*/ 754820 w 3214291"/>
              <a:gd name="connsiteY101" fmla="*/ 527099 h 3214907"/>
              <a:gd name="connsiteX102" fmla="*/ 793682 w 3214291"/>
              <a:gd name="connsiteY102" fmla="*/ 399347 h 3214907"/>
              <a:gd name="connsiteX103" fmla="*/ 755347 w 3214291"/>
              <a:gd name="connsiteY103" fmla="*/ 277925 h 3214907"/>
              <a:gd name="connsiteX104" fmla="*/ 774251 w 3214291"/>
              <a:gd name="connsiteY104" fmla="*/ 224995 h 3214907"/>
              <a:gd name="connsiteX105" fmla="*/ 896200 w 3214291"/>
              <a:gd name="connsiteY105" fmla="*/ 155096 h 3214907"/>
              <a:gd name="connsiteX106" fmla="*/ 907191 w 3214291"/>
              <a:gd name="connsiteY106" fmla="*/ 150700 h 3214907"/>
              <a:gd name="connsiteX107" fmla="*/ 1035119 w 3214291"/>
              <a:gd name="connsiteY107" fmla="*/ 310544 h 3214907"/>
              <a:gd name="connsiteX108" fmla="*/ 1097632 w 3214291"/>
              <a:gd name="connsiteY108" fmla="*/ 328920 h 3214907"/>
              <a:gd name="connsiteX109" fmla="*/ 1219669 w 3214291"/>
              <a:gd name="connsiteY109" fmla="*/ 276166 h 3214907"/>
              <a:gd name="connsiteX110" fmla="*/ 1227758 w 3214291"/>
              <a:gd name="connsiteY110" fmla="*/ 148326 h 3214907"/>
              <a:gd name="connsiteX111" fmla="*/ 1227846 w 3214291"/>
              <a:gd name="connsiteY111" fmla="*/ 37631 h 3214907"/>
              <a:gd name="connsiteX112" fmla="*/ 1383294 w 3214291"/>
              <a:gd name="connsiteY112" fmla="*/ 11078 h 3214907"/>
              <a:gd name="connsiteX113" fmla="*/ 1415737 w 3214291"/>
              <a:gd name="connsiteY113" fmla="*/ 8968 h 3214907"/>
              <a:gd name="connsiteX114" fmla="*/ 1485109 w 3214291"/>
              <a:gd name="connsiteY114" fmla="*/ 198794 h 3214907"/>
              <a:gd name="connsiteX115" fmla="*/ 1529334 w 3214291"/>
              <a:gd name="connsiteY115" fmla="*/ 229831 h 3214907"/>
              <a:gd name="connsiteX116" fmla="*/ 1666758 w 3214291"/>
              <a:gd name="connsiteY116" fmla="*/ 223237 h 3214907"/>
              <a:gd name="connsiteX117" fmla="*/ 1721182 w 3214291"/>
              <a:gd name="connsiteY117" fmla="*/ 99617 h 3214907"/>
              <a:gd name="connsiteX118" fmla="*/ 1753362 w 3214291"/>
              <a:gd name="connsiteY118" fmla="*/ 264 h 3214907"/>
              <a:gd name="connsiteX119" fmla="*/ 1779651 w 3214291"/>
              <a:gd name="connsiteY119" fmla="*/ 0 h 3214907"/>
              <a:gd name="connsiteX120" fmla="*/ 1603893 w 3214291"/>
              <a:gd name="connsiteY120" fmla="*/ 1891929 h 3214907"/>
              <a:gd name="connsiteX121" fmla="*/ 1892281 w 3214291"/>
              <a:gd name="connsiteY121" fmla="*/ 1604420 h 3214907"/>
              <a:gd name="connsiteX122" fmla="*/ 1607762 w 3214291"/>
              <a:gd name="connsiteY122" fmla="*/ 1326408 h 3214907"/>
              <a:gd name="connsiteX123" fmla="*/ 1323243 w 3214291"/>
              <a:gd name="connsiteY123" fmla="*/ 1604069 h 3214907"/>
              <a:gd name="connsiteX124" fmla="*/ 1603893 w 3214291"/>
              <a:gd name="connsiteY124" fmla="*/ 1891929 h 3214907"/>
              <a:gd name="connsiteX125" fmla="*/ 1579099 w 3214291"/>
              <a:gd name="connsiteY125" fmla="*/ 2795602 h 3214907"/>
              <a:gd name="connsiteX126" fmla="*/ 1745449 w 3214291"/>
              <a:gd name="connsiteY126" fmla="*/ 2767203 h 3214907"/>
              <a:gd name="connsiteX127" fmla="*/ 1862386 w 3214291"/>
              <a:gd name="connsiteY127" fmla="*/ 2571838 h 3214907"/>
              <a:gd name="connsiteX128" fmla="*/ 1735338 w 3214291"/>
              <a:gd name="connsiteY128" fmla="*/ 2305167 h 3214907"/>
              <a:gd name="connsiteX129" fmla="*/ 1441763 w 3214291"/>
              <a:gd name="connsiteY129" fmla="*/ 2294089 h 3214907"/>
              <a:gd name="connsiteX130" fmla="*/ 1308120 w 3214291"/>
              <a:gd name="connsiteY130" fmla="*/ 2584323 h 3214907"/>
              <a:gd name="connsiteX131" fmla="*/ 1413803 w 3214291"/>
              <a:gd name="connsiteY131" fmla="*/ 2760785 h 3214907"/>
              <a:gd name="connsiteX132" fmla="*/ 1579099 w 3214291"/>
              <a:gd name="connsiteY132" fmla="*/ 2795602 h 3214907"/>
              <a:gd name="connsiteX133" fmla="*/ 949833 w 3214291"/>
              <a:gd name="connsiteY133" fmla="*/ 1372567 h 3214907"/>
              <a:gd name="connsiteX134" fmla="*/ 1103698 w 3214291"/>
              <a:gd name="connsiteY134" fmla="*/ 1151265 h 3214907"/>
              <a:gd name="connsiteX135" fmla="*/ 917565 w 3214291"/>
              <a:gd name="connsiteY135" fmla="*/ 872021 h 3214907"/>
              <a:gd name="connsiteX136" fmla="*/ 687734 w 3214291"/>
              <a:gd name="connsiteY136" fmla="*/ 891276 h 3214907"/>
              <a:gd name="connsiteX137" fmla="*/ 543628 w 3214291"/>
              <a:gd name="connsiteY137" fmla="*/ 1115128 h 3214907"/>
              <a:gd name="connsiteX138" fmla="*/ 670677 w 3214291"/>
              <a:gd name="connsiteY138" fmla="*/ 1362720 h 3214907"/>
              <a:gd name="connsiteX139" fmla="*/ 949833 w 3214291"/>
              <a:gd name="connsiteY139" fmla="*/ 1372567 h 3214907"/>
              <a:gd name="connsiteX140" fmla="*/ 515405 w 3214291"/>
              <a:gd name="connsiteY140" fmla="*/ 1994183 h 3214907"/>
              <a:gd name="connsiteX141" fmla="*/ 539936 w 3214291"/>
              <a:gd name="connsiteY141" fmla="*/ 2091075 h 3214907"/>
              <a:gd name="connsiteX142" fmla="*/ 638058 w 3214291"/>
              <a:gd name="connsiteY142" fmla="*/ 2276768 h 3214907"/>
              <a:gd name="connsiteX143" fmla="*/ 918708 w 3214291"/>
              <a:gd name="connsiteY143" fmla="*/ 2308596 h 3214907"/>
              <a:gd name="connsiteX144" fmla="*/ 1081894 w 3214291"/>
              <a:gd name="connsiteY144" fmla="*/ 2018186 h 3214907"/>
              <a:gd name="connsiteX145" fmla="*/ 973133 w 3214291"/>
              <a:gd name="connsiteY145" fmla="*/ 1822909 h 3214907"/>
              <a:gd name="connsiteX146" fmla="*/ 618099 w 3214291"/>
              <a:gd name="connsiteY146" fmla="*/ 1839790 h 3214907"/>
              <a:gd name="connsiteX147" fmla="*/ 515405 w 3214291"/>
              <a:gd name="connsiteY147" fmla="*/ 1994183 h 3214907"/>
              <a:gd name="connsiteX148" fmla="*/ 2380781 w 3214291"/>
              <a:gd name="connsiteY148" fmla="*/ 1836186 h 3214907"/>
              <a:gd name="connsiteX149" fmla="*/ 2257777 w 3214291"/>
              <a:gd name="connsiteY149" fmla="*/ 1849902 h 3214907"/>
              <a:gd name="connsiteX150" fmla="*/ 2111033 w 3214291"/>
              <a:gd name="connsiteY150" fmla="*/ 2083425 h 3214907"/>
              <a:gd name="connsiteX151" fmla="*/ 2305256 w 3214291"/>
              <a:gd name="connsiteY151" fmla="*/ 2357042 h 3214907"/>
              <a:gd name="connsiteX152" fmla="*/ 2524184 w 3214291"/>
              <a:gd name="connsiteY152" fmla="*/ 2334270 h 3214907"/>
              <a:gd name="connsiteX153" fmla="*/ 2666004 w 3214291"/>
              <a:gd name="connsiteY153" fmla="*/ 2109626 h 3214907"/>
              <a:gd name="connsiteX154" fmla="*/ 2544230 w 3214291"/>
              <a:gd name="connsiteY154" fmla="*/ 1863002 h 3214907"/>
              <a:gd name="connsiteX155" fmla="*/ 2380781 w 3214291"/>
              <a:gd name="connsiteY155" fmla="*/ 1836186 h 3214907"/>
              <a:gd name="connsiteX156" fmla="*/ 1901249 w 3214291"/>
              <a:gd name="connsiteY156" fmla="*/ 614494 h 3214907"/>
              <a:gd name="connsiteX157" fmla="*/ 1780443 w 3214291"/>
              <a:gd name="connsiteY157" fmla="*/ 450957 h 3214907"/>
              <a:gd name="connsiteX158" fmla="*/ 1493462 w 3214291"/>
              <a:gd name="connsiteY158" fmla="*/ 444803 h 3214907"/>
              <a:gd name="connsiteX159" fmla="*/ 1363336 w 3214291"/>
              <a:gd name="connsiteY159" fmla="*/ 686415 h 3214907"/>
              <a:gd name="connsiteX160" fmla="*/ 1491176 w 3214291"/>
              <a:gd name="connsiteY160" fmla="*/ 919939 h 3214907"/>
              <a:gd name="connsiteX161" fmla="*/ 1744833 w 3214291"/>
              <a:gd name="connsiteY161" fmla="*/ 947899 h 3214907"/>
              <a:gd name="connsiteX162" fmla="*/ 1901249 w 3214291"/>
              <a:gd name="connsiteY162" fmla="*/ 614494 h 3214907"/>
              <a:gd name="connsiteX163" fmla="*/ 2588720 w 3214291"/>
              <a:gd name="connsiteY163" fmla="*/ 1382239 h 3214907"/>
              <a:gd name="connsiteX164" fmla="*/ 2688863 w 3214291"/>
              <a:gd name="connsiteY164" fmla="*/ 1186610 h 3214907"/>
              <a:gd name="connsiteX165" fmla="*/ 2557331 w 3214291"/>
              <a:gd name="connsiteY165" fmla="*/ 921961 h 3214907"/>
              <a:gd name="connsiteX166" fmla="*/ 2307893 w 3214291"/>
              <a:gd name="connsiteY166" fmla="*/ 903585 h 3214907"/>
              <a:gd name="connsiteX167" fmla="*/ 2129057 w 3214291"/>
              <a:gd name="connsiteY167" fmla="*/ 1222482 h 3214907"/>
              <a:gd name="connsiteX168" fmla="*/ 2221816 w 3214291"/>
              <a:gd name="connsiteY168" fmla="*/ 1388130 h 3214907"/>
              <a:gd name="connsiteX169" fmla="*/ 2588720 w 3214291"/>
              <a:gd name="connsiteY169" fmla="*/ 1382239 h 321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214291" h="3214907">
                <a:moveTo>
                  <a:pt x="1779651" y="0"/>
                </a:moveTo>
                <a:cubicBezTo>
                  <a:pt x="1830998" y="9584"/>
                  <a:pt x="1882345" y="19167"/>
                  <a:pt x="1939935" y="29982"/>
                </a:cubicBezTo>
                <a:cubicBezTo>
                  <a:pt x="1939935" y="98122"/>
                  <a:pt x="1941254" y="168021"/>
                  <a:pt x="1939319" y="237920"/>
                </a:cubicBezTo>
                <a:cubicBezTo>
                  <a:pt x="1938528" y="265791"/>
                  <a:pt x="1945562" y="281354"/>
                  <a:pt x="1974576" y="287157"/>
                </a:cubicBezTo>
                <a:cubicBezTo>
                  <a:pt x="1997349" y="291641"/>
                  <a:pt x="2019242" y="300961"/>
                  <a:pt x="2041310" y="308786"/>
                </a:cubicBezTo>
                <a:cubicBezTo>
                  <a:pt x="2116396" y="335251"/>
                  <a:pt x="2116221" y="335339"/>
                  <a:pt x="2166161" y="270803"/>
                </a:cubicBezTo>
                <a:cubicBezTo>
                  <a:pt x="2200099" y="227017"/>
                  <a:pt x="2234389" y="183408"/>
                  <a:pt x="2270174" y="137600"/>
                </a:cubicBezTo>
                <a:cubicBezTo>
                  <a:pt x="2326181" y="165120"/>
                  <a:pt x="2379638" y="191409"/>
                  <a:pt x="2436612" y="219368"/>
                </a:cubicBezTo>
                <a:cubicBezTo>
                  <a:pt x="2414368" y="289882"/>
                  <a:pt x="2394585" y="358462"/>
                  <a:pt x="2370758" y="425636"/>
                </a:cubicBezTo>
                <a:cubicBezTo>
                  <a:pt x="2360120" y="455705"/>
                  <a:pt x="2366362" y="473554"/>
                  <a:pt x="2391684" y="491226"/>
                </a:cubicBezTo>
                <a:cubicBezTo>
                  <a:pt x="2427556" y="516284"/>
                  <a:pt x="2460704" y="564994"/>
                  <a:pt x="2495960" y="565961"/>
                </a:cubicBezTo>
                <a:cubicBezTo>
                  <a:pt x="2533768" y="567016"/>
                  <a:pt x="2572893" y="524461"/>
                  <a:pt x="2611316" y="500810"/>
                </a:cubicBezTo>
                <a:cubicBezTo>
                  <a:pt x="2644814" y="480236"/>
                  <a:pt x="2679896" y="441110"/>
                  <a:pt x="2711284" y="443924"/>
                </a:cubicBezTo>
                <a:cubicBezTo>
                  <a:pt x="2742321" y="446737"/>
                  <a:pt x="2769841" y="491402"/>
                  <a:pt x="2798416" y="518219"/>
                </a:cubicBezTo>
                <a:cubicBezTo>
                  <a:pt x="2813187" y="532198"/>
                  <a:pt x="2826727" y="547409"/>
                  <a:pt x="2843169" y="564466"/>
                </a:cubicBezTo>
                <a:cubicBezTo>
                  <a:pt x="2790767" y="634277"/>
                  <a:pt x="2738277" y="704264"/>
                  <a:pt x="2684116" y="776361"/>
                </a:cubicBezTo>
                <a:cubicBezTo>
                  <a:pt x="2711108" y="819619"/>
                  <a:pt x="2736694" y="863668"/>
                  <a:pt x="2765972" y="905168"/>
                </a:cubicBezTo>
                <a:cubicBezTo>
                  <a:pt x="2772303" y="914136"/>
                  <a:pt x="2793229" y="919148"/>
                  <a:pt x="2805538" y="916686"/>
                </a:cubicBezTo>
                <a:cubicBezTo>
                  <a:pt x="2868666" y="903937"/>
                  <a:pt x="2931355" y="889078"/>
                  <a:pt x="2993693" y="872900"/>
                </a:cubicBezTo>
                <a:cubicBezTo>
                  <a:pt x="3020686" y="865867"/>
                  <a:pt x="3036160" y="869647"/>
                  <a:pt x="3047326" y="898310"/>
                </a:cubicBezTo>
                <a:cubicBezTo>
                  <a:pt x="3064647" y="942975"/>
                  <a:pt x="3086891" y="985794"/>
                  <a:pt x="3108169" y="1031777"/>
                </a:cubicBezTo>
                <a:cubicBezTo>
                  <a:pt x="3044600" y="1074860"/>
                  <a:pt x="2983582" y="1117854"/>
                  <a:pt x="2920893" y="1157947"/>
                </a:cubicBezTo>
                <a:cubicBezTo>
                  <a:pt x="2898648" y="1172191"/>
                  <a:pt x="2891351" y="1186522"/>
                  <a:pt x="2898648" y="1211756"/>
                </a:cubicBezTo>
                <a:cubicBezTo>
                  <a:pt x="2909287" y="1248244"/>
                  <a:pt x="2918519" y="1285260"/>
                  <a:pt x="2926080" y="1322539"/>
                </a:cubicBezTo>
                <a:cubicBezTo>
                  <a:pt x="2931092" y="1347245"/>
                  <a:pt x="2943665" y="1354015"/>
                  <a:pt x="2968195" y="1355334"/>
                </a:cubicBezTo>
                <a:cubicBezTo>
                  <a:pt x="3042578" y="1359379"/>
                  <a:pt x="3116697" y="1366764"/>
                  <a:pt x="3195916" y="1373271"/>
                </a:cubicBezTo>
                <a:cubicBezTo>
                  <a:pt x="3202071" y="1433410"/>
                  <a:pt x="3207962" y="1491000"/>
                  <a:pt x="3214292" y="1553073"/>
                </a:cubicBezTo>
                <a:cubicBezTo>
                  <a:pt x="3138590" y="1574351"/>
                  <a:pt x="3066142" y="1596419"/>
                  <a:pt x="2992814" y="1614532"/>
                </a:cubicBezTo>
                <a:cubicBezTo>
                  <a:pt x="2962305" y="1622005"/>
                  <a:pt x="2949995" y="1633962"/>
                  <a:pt x="2949028" y="1667022"/>
                </a:cubicBezTo>
                <a:cubicBezTo>
                  <a:pt x="2944983" y="1801720"/>
                  <a:pt x="2943753" y="1801632"/>
                  <a:pt x="3067812" y="1857463"/>
                </a:cubicBezTo>
                <a:cubicBezTo>
                  <a:pt x="3107641" y="1875399"/>
                  <a:pt x="3147295" y="1893424"/>
                  <a:pt x="3190201" y="1912855"/>
                </a:cubicBezTo>
                <a:cubicBezTo>
                  <a:pt x="3176222" y="1966224"/>
                  <a:pt x="3164528" y="2017395"/>
                  <a:pt x="3148262" y="2067160"/>
                </a:cubicBezTo>
                <a:cubicBezTo>
                  <a:pt x="3145272" y="2076303"/>
                  <a:pt x="3123555" y="2084656"/>
                  <a:pt x="3110631" y="2084393"/>
                </a:cubicBezTo>
                <a:cubicBezTo>
                  <a:pt x="3044776" y="2083161"/>
                  <a:pt x="2978834" y="2080084"/>
                  <a:pt x="2913067" y="2075248"/>
                </a:cubicBezTo>
                <a:cubicBezTo>
                  <a:pt x="2887130" y="2073314"/>
                  <a:pt x="2873854" y="2082106"/>
                  <a:pt x="2862248" y="2104967"/>
                </a:cubicBezTo>
                <a:cubicBezTo>
                  <a:pt x="2801933" y="2223838"/>
                  <a:pt x="2801405" y="2223487"/>
                  <a:pt x="2900231" y="2313872"/>
                </a:cubicBezTo>
                <a:cubicBezTo>
                  <a:pt x="2933642" y="2344469"/>
                  <a:pt x="2966789" y="2375330"/>
                  <a:pt x="3003013" y="2408741"/>
                </a:cubicBezTo>
                <a:cubicBezTo>
                  <a:pt x="2970042" y="2461846"/>
                  <a:pt x="2937950" y="2513545"/>
                  <a:pt x="2904539" y="2567442"/>
                </a:cubicBezTo>
                <a:cubicBezTo>
                  <a:pt x="2830156" y="2537108"/>
                  <a:pt x="2758147" y="2509061"/>
                  <a:pt x="2687281" y="2478288"/>
                </a:cubicBezTo>
                <a:cubicBezTo>
                  <a:pt x="2661784" y="2467209"/>
                  <a:pt x="2644814" y="2469056"/>
                  <a:pt x="2626438" y="2490773"/>
                </a:cubicBezTo>
                <a:cubicBezTo>
                  <a:pt x="2599094" y="2523041"/>
                  <a:pt x="2568673" y="2552759"/>
                  <a:pt x="2536669" y="2586609"/>
                </a:cubicBezTo>
                <a:cubicBezTo>
                  <a:pt x="2580015" y="2666092"/>
                  <a:pt x="2623185" y="2745310"/>
                  <a:pt x="2667410" y="2826288"/>
                </a:cubicBezTo>
                <a:cubicBezTo>
                  <a:pt x="2617646" y="2864710"/>
                  <a:pt x="2569288" y="2902077"/>
                  <a:pt x="2518821" y="2941027"/>
                </a:cubicBezTo>
                <a:cubicBezTo>
                  <a:pt x="2459560" y="2888361"/>
                  <a:pt x="2400828" y="2837805"/>
                  <a:pt x="2344293" y="2785052"/>
                </a:cubicBezTo>
                <a:cubicBezTo>
                  <a:pt x="2325038" y="2767115"/>
                  <a:pt x="2309827" y="2763774"/>
                  <a:pt x="2287231" y="2777666"/>
                </a:cubicBezTo>
                <a:cubicBezTo>
                  <a:pt x="2252414" y="2799031"/>
                  <a:pt x="2200715" y="2809406"/>
                  <a:pt x="2184273" y="2839740"/>
                </a:cubicBezTo>
                <a:cubicBezTo>
                  <a:pt x="2168271" y="2869194"/>
                  <a:pt x="2187614" y="2917815"/>
                  <a:pt x="2191483" y="2957996"/>
                </a:cubicBezTo>
                <a:cubicBezTo>
                  <a:pt x="2192186" y="2965294"/>
                  <a:pt x="2193241" y="2972503"/>
                  <a:pt x="2193945" y="2979801"/>
                </a:cubicBezTo>
                <a:cubicBezTo>
                  <a:pt x="2198165" y="3021565"/>
                  <a:pt x="2202297" y="3063328"/>
                  <a:pt x="2206430" y="3105004"/>
                </a:cubicBezTo>
                <a:cubicBezTo>
                  <a:pt x="2156138" y="3124698"/>
                  <a:pt x="2106286" y="3145800"/>
                  <a:pt x="2055026" y="3162593"/>
                </a:cubicBezTo>
                <a:cubicBezTo>
                  <a:pt x="2046849" y="3165231"/>
                  <a:pt x="2027682" y="3150987"/>
                  <a:pt x="2021352" y="3140085"/>
                </a:cubicBezTo>
                <a:cubicBezTo>
                  <a:pt x="1987501" y="3081880"/>
                  <a:pt x="1955146" y="3022795"/>
                  <a:pt x="1924460" y="2962832"/>
                </a:cubicBezTo>
                <a:cubicBezTo>
                  <a:pt x="1913206" y="2940851"/>
                  <a:pt x="1900194" y="2933114"/>
                  <a:pt x="1876190" y="2937774"/>
                </a:cubicBezTo>
                <a:cubicBezTo>
                  <a:pt x="1843131" y="2944280"/>
                  <a:pt x="1809809" y="2950083"/>
                  <a:pt x="1776310" y="2952809"/>
                </a:cubicBezTo>
                <a:cubicBezTo>
                  <a:pt x="1746768" y="2955271"/>
                  <a:pt x="1738239" y="2970130"/>
                  <a:pt x="1734283" y="2997562"/>
                </a:cubicBezTo>
                <a:cubicBezTo>
                  <a:pt x="1724348" y="3067109"/>
                  <a:pt x="1710895" y="3136128"/>
                  <a:pt x="1698674" y="3205324"/>
                </a:cubicBezTo>
                <a:cubicBezTo>
                  <a:pt x="1698234" y="3207961"/>
                  <a:pt x="1695948" y="3210247"/>
                  <a:pt x="1693223" y="3214907"/>
                </a:cubicBezTo>
                <a:cubicBezTo>
                  <a:pt x="1634842" y="3214907"/>
                  <a:pt x="1575230" y="3214907"/>
                  <a:pt x="1509727" y="3214907"/>
                </a:cubicBezTo>
                <a:cubicBezTo>
                  <a:pt x="1494956" y="3143602"/>
                  <a:pt x="1478251" y="3071417"/>
                  <a:pt x="1465766" y="2998441"/>
                </a:cubicBezTo>
                <a:cubicBezTo>
                  <a:pt x="1460930" y="2970218"/>
                  <a:pt x="1448269" y="2959843"/>
                  <a:pt x="1421892" y="2954040"/>
                </a:cubicBezTo>
                <a:cubicBezTo>
                  <a:pt x="1298008" y="2926696"/>
                  <a:pt x="1298096" y="2925992"/>
                  <a:pt x="1239540" y="3036072"/>
                </a:cubicBezTo>
                <a:cubicBezTo>
                  <a:pt x="1217647" y="3077308"/>
                  <a:pt x="1195754" y="3118544"/>
                  <a:pt x="1172366" y="3162681"/>
                </a:cubicBezTo>
                <a:cubicBezTo>
                  <a:pt x="1141505" y="3153097"/>
                  <a:pt x="1112403" y="3144481"/>
                  <a:pt x="1083564" y="3134985"/>
                </a:cubicBezTo>
                <a:cubicBezTo>
                  <a:pt x="1054550" y="3125402"/>
                  <a:pt x="1025887" y="3114851"/>
                  <a:pt x="993091" y="3103421"/>
                </a:cubicBezTo>
                <a:cubicBezTo>
                  <a:pt x="1003994" y="3026488"/>
                  <a:pt x="1012874" y="2951050"/>
                  <a:pt x="1026326" y="2876404"/>
                </a:cubicBezTo>
                <a:cubicBezTo>
                  <a:pt x="1031338" y="2848796"/>
                  <a:pt x="1022282" y="2837542"/>
                  <a:pt x="1000301" y="2825232"/>
                </a:cubicBezTo>
                <a:cubicBezTo>
                  <a:pt x="888551" y="2762631"/>
                  <a:pt x="888814" y="2762104"/>
                  <a:pt x="792979" y="2848444"/>
                </a:cubicBezTo>
                <a:cubicBezTo>
                  <a:pt x="760359" y="2877810"/>
                  <a:pt x="728091" y="2907528"/>
                  <a:pt x="692834" y="2939708"/>
                </a:cubicBezTo>
                <a:cubicBezTo>
                  <a:pt x="641663" y="2899879"/>
                  <a:pt x="591283" y="2860577"/>
                  <a:pt x="539320" y="2820133"/>
                </a:cubicBezTo>
                <a:cubicBezTo>
                  <a:pt x="580644" y="2743200"/>
                  <a:pt x="620649" y="2668729"/>
                  <a:pt x="661709" y="2592236"/>
                </a:cubicBezTo>
                <a:cubicBezTo>
                  <a:pt x="627507" y="2555309"/>
                  <a:pt x="595064" y="2517677"/>
                  <a:pt x="559279" y="2483563"/>
                </a:cubicBezTo>
                <a:cubicBezTo>
                  <a:pt x="551542" y="2476178"/>
                  <a:pt x="529824" y="2476793"/>
                  <a:pt x="517867" y="2481717"/>
                </a:cubicBezTo>
                <a:cubicBezTo>
                  <a:pt x="450342" y="2509501"/>
                  <a:pt x="383872" y="2539746"/>
                  <a:pt x="313182" y="2570871"/>
                </a:cubicBezTo>
                <a:cubicBezTo>
                  <a:pt x="277837" y="2517414"/>
                  <a:pt x="243459" y="2465451"/>
                  <a:pt x="206971" y="2410411"/>
                </a:cubicBezTo>
                <a:cubicBezTo>
                  <a:pt x="261132" y="2360031"/>
                  <a:pt x="314061" y="2309563"/>
                  <a:pt x="368661" y="2261030"/>
                </a:cubicBezTo>
                <a:cubicBezTo>
                  <a:pt x="387917" y="2243885"/>
                  <a:pt x="395302" y="2229554"/>
                  <a:pt x="380355" y="2205551"/>
                </a:cubicBezTo>
                <a:cubicBezTo>
                  <a:pt x="368046" y="2185856"/>
                  <a:pt x="360045" y="2163435"/>
                  <a:pt x="350286" y="2142158"/>
                </a:cubicBezTo>
                <a:cubicBezTo>
                  <a:pt x="322238" y="2080700"/>
                  <a:pt x="322326" y="2081315"/>
                  <a:pt x="252867" y="2088261"/>
                </a:cubicBezTo>
                <a:cubicBezTo>
                  <a:pt x="194750" y="2094064"/>
                  <a:pt x="136457" y="2098109"/>
                  <a:pt x="74383" y="2103208"/>
                </a:cubicBezTo>
                <a:cubicBezTo>
                  <a:pt x="58821" y="2045882"/>
                  <a:pt x="42643" y="1991458"/>
                  <a:pt x="30509" y="1936066"/>
                </a:cubicBezTo>
                <a:cubicBezTo>
                  <a:pt x="28487" y="1926922"/>
                  <a:pt x="42115" y="1908722"/>
                  <a:pt x="52754" y="1903535"/>
                </a:cubicBezTo>
                <a:cubicBezTo>
                  <a:pt x="107882" y="1876366"/>
                  <a:pt x="164065" y="1851308"/>
                  <a:pt x="220687" y="1827218"/>
                </a:cubicBezTo>
                <a:cubicBezTo>
                  <a:pt x="242756" y="1817810"/>
                  <a:pt x="252955" y="1805412"/>
                  <a:pt x="248646" y="1780706"/>
                </a:cubicBezTo>
                <a:cubicBezTo>
                  <a:pt x="245130" y="1760572"/>
                  <a:pt x="244514" y="1739910"/>
                  <a:pt x="243371" y="1719424"/>
                </a:cubicBezTo>
                <a:cubicBezTo>
                  <a:pt x="239239" y="1644953"/>
                  <a:pt x="239327" y="1645041"/>
                  <a:pt x="164944" y="1624906"/>
                </a:cubicBezTo>
                <a:cubicBezTo>
                  <a:pt x="111399" y="1610487"/>
                  <a:pt x="57854" y="1595892"/>
                  <a:pt x="0" y="1580241"/>
                </a:cubicBezTo>
                <a:cubicBezTo>
                  <a:pt x="3781" y="1523795"/>
                  <a:pt x="6242" y="1468491"/>
                  <a:pt x="12485" y="1413627"/>
                </a:cubicBezTo>
                <a:cubicBezTo>
                  <a:pt x="13540" y="1404659"/>
                  <a:pt x="29982" y="1392086"/>
                  <a:pt x="40796" y="1390328"/>
                </a:cubicBezTo>
                <a:cubicBezTo>
                  <a:pt x="102958" y="1380392"/>
                  <a:pt x="165383" y="1371512"/>
                  <a:pt x="228072" y="1366061"/>
                </a:cubicBezTo>
                <a:cubicBezTo>
                  <a:pt x="253922" y="1363775"/>
                  <a:pt x="263417" y="1352960"/>
                  <a:pt x="267462" y="1329661"/>
                </a:cubicBezTo>
                <a:cubicBezTo>
                  <a:pt x="275287" y="1285172"/>
                  <a:pt x="302016" y="1234528"/>
                  <a:pt x="288476" y="1198568"/>
                </a:cubicBezTo>
                <a:cubicBezTo>
                  <a:pt x="275903" y="1165069"/>
                  <a:pt x="221303" y="1147308"/>
                  <a:pt x="185078" y="1122866"/>
                </a:cubicBezTo>
                <a:cubicBezTo>
                  <a:pt x="155975" y="1103259"/>
                  <a:pt x="126521" y="1084180"/>
                  <a:pt x="93023" y="1062111"/>
                </a:cubicBezTo>
                <a:cubicBezTo>
                  <a:pt x="116674" y="1004257"/>
                  <a:pt x="140149" y="946844"/>
                  <a:pt x="164768" y="886880"/>
                </a:cubicBezTo>
                <a:cubicBezTo>
                  <a:pt x="235106" y="902091"/>
                  <a:pt x="302280" y="915807"/>
                  <a:pt x="369013" y="931545"/>
                </a:cubicBezTo>
                <a:cubicBezTo>
                  <a:pt x="393280" y="937260"/>
                  <a:pt x="409106" y="934710"/>
                  <a:pt x="422646" y="910531"/>
                </a:cubicBezTo>
                <a:cubicBezTo>
                  <a:pt x="444803" y="871054"/>
                  <a:pt x="471092" y="833862"/>
                  <a:pt x="497557" y="792627"/>
                </a:cubicBezTo>
                <a:cubicBezTo>
                  <a:pt x="448759" y="728970"/>
                  <a:pt x="400050" y="665402"/>
                  <a:pt x="349758" y="599811"/>
                </a:cubicBezTo>
                <a:cubicBezTo>
                  <a:pt x="392049" y="552684"/>
                  <a:pt x="433725" y="506349"/>
                  <a:pt x="477071" y="458079"/>
                </a:cubicBezTo>
                <a:cubicBezTo>
                  <a:pt x="534045" y="493864"/>
                  <a:pt x="590140" y="525692"/>
                  <a:pt x="642278" y="563059"/>
                </a:cubicBezTo>
                <a:cubicBezTo>
                  <a:pt x="672348" y="584601"/>
                  <a:pt x="693362" y="583018"/>
                  <a:pt x="717276" y="557432"/>
                </a:cubicBezTo>
                <a:cubicBezTo>
                  <a:pt x="728179" y="545827"/>
                  <a:pt x="742159" y="537034"/>
                  <a:pt x="754820" y="527099"/>
                </a:cubicBezTo>
                <a:cubicBezTo>
                  <a:pt x="817948" y="477686"/>
                  <a:pt x="817948" y="477686"/>
                  <a:pt x="793682" y="399347"/>
                </a:cubicBezTo>
                <a:cubicBezTo>
                  <a:pt x="781109" y="358814"/>
                  <a:pt x="769679" y="317842"/>
                  <a:pt x="755347" y="277925"/>
                </a:cubicBezTo>
                <a:cubicBezTo>
                  <a:pt x="746555" y="253306"/>
                  <a:pt x="748753" y="238096"/>
                  <a:pt x="774251" y="224995"/>
                </a:cubicBezTo>
                <a:cubicBezTo>
                  <a:pt x="815926" y="203718"/>
                  <a:pt x="855580" y="178572"/>
                  <a:pt x="896200" y="155096"/>
                </a:cubicBezTo>
                <a:cubicBezTo>
                  <a:pt x="898662" y="153690"/>
                  <a:pt x="901563" y="152898"/>
                  <a:pt x="907191" y="150700"/>
                </a:cubicBezTo>
                <a:cubicBezTo>
                  <a:pt x="949570" y="203366"/>
                  <a:pt x="993531" y="256120"/>
                  <a:pt x="1035119" y="310544"/>
                </a:cubicBezTo>
                <a:cubicBezTo>
                  <a:pt x="1052791" y="333668"/>
                  <a:pt x="1068969" y="341933"/>
                  <a:pt x="1097632" y="328920"/>
                </a:cubicBezTo>
                <a:cubicBezTo>
                  <a:pt x="1138692" y="310193"/>
                  <a:pt x="1196457" y="306852"/>
                  <a:pt x="1219669" y="276166"/>
                </a:cubicBezTo>
                <a:cubicBezTo>
                  <a:pt x="1241122" y="247679"/>
                  <a:pt x="1226967" y="192024"/>
                  <a:pt x="1227758" y="148326"/>
                </a:cubicBezTo>
                <a:cubicBezTo>
                  <a:pt x="1228373" y="112014"/>
                  <a:pt x="1227846" y="75614"/>
                  <a:pt x="1227846" y="37631"/>
                </a:cubicBezTo>
                <a:cubicBezTo>
                  <a:pt x="1282534" y="28223"/>
                  <a:pt x="1332826" y="19431"/>
                  <a:pt x="1383294" y="11078"/>
                </a:cubicBezTo>
                <a:cubicBezTo>
                  <a:pt x="1393141" y="9408"/>
                  <a:pt x="1403428" y="9672"/>
                  <a:pt x="1415737" y="8968"/>
                </a:cubicBezTo>
                <a:cubicBezTo>
                  <a:pt x="1439301" y="72888"/>
                  <a:pt x="1463480" y="135402"/>
                  <a:pt x="1485109" y="198794"/>
                </a:cubicBezTo>
                <a:cubicBezTo>
                  <a:pt x="1493022" y="222006"/>
                  <a:pt x="1504540" y="231062"/>
                  <a:pt x="1529334" y="229831"/>
                </a:cubicBezTo>
                <a:cubicBezTo>
                  <a:pt x="1576109" y="227545"/>
                  <a:pt x="1633875" y="244866"/>
                  <a:pt x="1666758" y="223237"/>
                </a:cubicBezTo>
                <a:cubicBezTo>
                  <a:pt x="1698410" y="202311"/>
                  <a:pt x="1705181" y="142787"/>
                  <a:pt x="1721182" y="99617"/>
                </a:cubicBezTo>
                <a:cubicBezTo>
                  <a:pt x="1733315" y="66997"/>
                  <a:pt x="1742723" y="33411"/>
                  <a:pt x="1753362" y="264"/>
                </a:cubicBezTo>
                <a:cubicBezTo>
                  <a:pt x="1762067" y="0"/>
                  <a:pt x="1770859" y="0"/>
                  <a:pt x="1779651" y="0"/>
                </a:cubicBezTo>
                <a:close/>
                <a:moveTo>
                  <a:pt x="1603893" y="1891929"/>
                </a:moveTo>
                <a:cubicBezTo>
                  <a:pt x="1761978" y="1892193"/>
                  <a:pt x="1892808" y="1761715"/>
                  <a:pt x="1892281" y="1604420"/>
                </a:cubicBezTo>
                <a:cubicBezTo>
                  <a:pt x="1891841" y="1457325"/>
                  <a:pt x="1758374" y="1326935"/>
                  <a:pt x="1607762" y="1326408"/>
                </a:cubicBezTo>
                <a:cubicBezTo>
                  <a:pt x="1458028" y="1325880"/>
                  <a:pt x="1324649" y="1456094"/>
                  <a:pt x="1323243" y="1604069"/>
                </a:cubicBezTo>
                <a:cubicBezTo>
                  <a:pt x="1321748" y="1763122"/>
                  <a:pt x="1447038" y="1891665"/>
                  <a:pt x="1603893" y="1891929"/>
                </a:cubicBezTo>
                <a:close/>
                <a:moveTo>
                  <a:pt x="1579099" y="2795602"/>
                </a:moveTo>
                <a:cubicBezTo>
                  <a:pt x="1639502" y="2785667"/>
                  <a:pt x="1694014" y="2781886"/>
                  <a:pt x="1745449" y="2767203"/>
                </a:cubicBezTo>
                <a:cubicBezTo>
                  <a:pt x="1840846" y="2740035"/>
                  <a:pt x="1881114" y="2669433"/>
                  <a:pt x="1862386" y="2571838"/>
                </a:cubicBezTo>
                <a:cubicBezTo>
                  <a:pt x="1843307" y="2472133"/>
                  <a:pt x="1796620" y="2384562"/>
                  <a:pt x="1735338" y="2305167"/>
                </a:cubicBezTo>
                <a:cubicBezTo>
                  <a:pt x="1654449" y="2200187"/>
                  <a:pt x="1529774" y="2194472"/>
                  <a:pt x="1441763" y="2294089"/>
                </a:cubicBezTo>
                <a:cubicBezTo>
                  <a:pt x="1368875" y="2376561"/>
                  <a:pt x="1321220" y="2473364"/>
                  <a:pt x="1308120" y="2584323"/>
                </a:cubicBezTo>
                <a:cubicBezTo>
                  <a:pt x="1298360" y="2667322"/>
                  <a:pt x="1334848" y="2733617"/>
                  <a:pt x="1413803" y="2760785"/>
                </a:cubicBezTo>
                <a:cubicBezTo>
                  <a:pt x="1468316" y="2779424"/>
                  <a:pt x="1527136" y="2785139"/>
                  <a:pt x="1579099" y="2795602"/>
                </a:cubicBezTo>
                <a:close/>
                <a:moveTo>
                  <a:pt x="949833" y="1372567"/>
                </a:moveTo>
                <a:cubicBezTo>
                  <a:pt x="1067562" y="1353664"/>
                  <a:pt x="1128932" y="1267763"/>
                  <a:pt x="1103698" y="1151265"/>
                </a:cubicBezTo>
                <a:cubicBezTo>
                  <a:pt x="1078465" y="1034855"/>
                  <a:pt x="1010412" y="943766"/>
                  <a:pt x="917565" y="872021"/>
                </a:cubicBezTo>
                <a:cubicBezTo>
                  <a:pt x="835973" y="808980"/>
                  <a:pt x="753677" y="811970"/>
                  <a:pt x="687734" y="891276"/>
                </a:cubicBezTo>
                <a:cubicBezTo>
                  <a:pt x="631288" y="959153"/>
                  <a:pt x="580820" y="1035206"/>
                  <a:pt x="543628" y="1115128"/>
                </a:cubicBezTo>
                <a:cubicBezTo>
                  <a:pt x="493073" y="1223889"/>
                  <a:pt x="553476" y="1334497"/>
                  <a:pt x="670677" y="1362720"/>
                </a:cubicBezTo>
                <a:cubicBezTo>
                  <a:pt x="724398" y="1375557"/>
                  <a:pt x="912378" y="1378546"/>
                  <a:pt x="949833" y="1372567"/>
                </a:cubicBezTo>
                <a:close/>
                <a:moveTo>
                  <a:pt x="515405" y="1994183"/>
                </a:moveTo>
                <a:cubicBezTo>
                  <a:pt x="523230" y="2026627"/>
                  <a:pt x="526132" y="2061357"/>
                  <a:pt x="539936" y="2091075"/>
                </a:cubicBezTo>
                <a:cubicBezTo>
                  <a:pt x="569302" y="2154555"/>
                  <a:pt x="599723" y="2218475"/>
                  <a:pt x="638058" y="2276768"/>
                </a:cubicBezTo>
                <a:cubicBezTo>
                  <a:pt x="704000" y="2377001"/>
                  <a:pt x="832280" y="2392299"/>
                  <a:pt x="918708" y="2308596"/>
                </a:cubicBezTo>
                <a:cubicBezTo>
                  <a:pt x="1000828" y="2229026"/>
                  <a:pt x="1057539" y="2130904"/>
                  <a:pt x="1081894" y="2018186"/>
                </a:cubicBezTo>
                <a:cubicBezTo>
                  <a:pt x="1101412" y="1927714"/>
                  <a:pt x="1059649" y="1851836"/>
                  <a:pt x="973133" y="1822909"/>
                </a:cubicBezTo>
                <a:cubicBezTo>
                  <a:pt x="853821" y="1782992"/>
                  <a:pt x="733278" y="1787300"/>
                  <a:pt x="618099" y="1839790"/>
                </a:cubicBezTo>
                <a:cubicBezTo>
                  <a:pt x="554883" y="1868453"/>
                  <a:pt x="519186" y="1920504"/>
                  <a:pt x="515405" y="1994183"/>
                </a:cubicBezTo>
                <a:close/>
                <a:moveTo>
                  <a:pt x="2380781" y="1836186"/>
                </a:moveTo>
                <a:cubicBezTo>
                  <a:pt x="2333303" y="1841285"/>
                  <a:pt x="2295056" y="1843044"/>
                  <a:pt x="2257777" y="1849902"/>
                </a:cubicBezTo>
                <a:cubicBezTo>
                  <a:pt x="2139344" y="1871882"/>
                  <a:pt x="2077798" y="1967543"/>
                  <a:pt x="2111033" y="2083425"/>
                </a:cubicBezTo>
                <a:cubicBezTo>
                  <a:pt x="2143477" y="2196406"/>
                  <a:pt x="2208716" y="2289077"/>
                  <a:pt x="2305256" y="2357042"/>
                </a:cubicBezTo>
                <a:cubicBezTo>
                  <a:pt x="2384738" y="2413049"/>
                  <a:pt x="2463253" y="2409180"/>
                  <a:pt x="2524184" y="2334270"/>
                </a:cubicBezTo>
                <a:cubicBezTo>
                  <a:pt x="2579751" y="2265954"/>
                  <a:pt x="2628900" y="2189461"/>
                  <a:pt x="2666004" y="2109626"/>
                </a:cubicBezTo>
                <a:cubicBezTo>
                  <a:pt x="2715768" y="2002712"/>
                  <a:pt x="2659233" y="1894479"/>
                  <a:pt x="2544230" y="1863002"/>
                </a:cubicBezTo>
                <a:cubicBezTo>
                  <a:pt x="2488399" y="1847703"/>
                  <a:pt x="2429403" y="1843835"/>
                  <a:pt x="2380781" y="1836186"/>
                </a:cubicBezTo>
                <a:close/>
                <a:moveTo>
                  <a:pt x="1901249" y="614494"/>
                </a:moveTo>
                <a:cubicBezTo>
                  <a:pt x="1902304" y="527011"/>
                  <a:pt x="1862123" y="471707"/>
                  <a:pt x="1780443" y="450957"/>
                </a:cubicBezTo>
                <a:cubicBezTo>
                  <a:pt x="1685573" y="426867"/>
                  <a:pt x="1589297" y="424405"/>
                  <a:pt x="1493462" y="444803"/>
                </a:cubicBezTo>
                <a:cubicBezTo>
                  <a:pt x="1362896" y="472587"/>
                  <a:pt x="1311285" y="562796"/>
                  <a:pt x="1363336" y="686415"/>
                </a:cubicBezTo>
                <a:cubicBezTo>
                  <a:pt x="1397625" y="767832"/>
                  <a:pt x="1441939" y="846348"/>
                  <a:pt x="1491176" y="919939"/>
                </a:cubicBezTo>
                <a:cubicBezTo>
                  <a:pt x="1558612" y="1020787"/>
                  <a:pt x="1653745" y="1028788"/>
                  <a:pt x="1744833" y="947899"/>
                </a:cubicBezTo>
                <a:cubicBezTo>
                  <a:pt x="1845329" y="858657"/>
                  <a:pt x="1893863" y="744357"/>
                  <a:pt x="1901249" y="614494"/>
                </a:cubicBezTo>
                <a:close/>
                <a:moveTo>
                  <a:pt x="2588720" y="1382239"/>
                </a:moveTo>
                <a:cubicBezTo>
                  <a:pt x="2673829" y="1349268"/>
                  <a:pt x="2708734" y="1275676"/>
                  <a:pt x="2688863" y="1186610"/>
                </a:cubicBezTo>
                <a:cubicBezTo>
                  <a:pt x="2666883" y="1088048"/>
                  <a:pt x="2619493" y="1000037"/>
                  <a:pt x="2557331" y="921961"/>
                </a:cubicBezTo>
                <a:cubicBezTo>
                  <a:pt x="2494026" y="842391"/>
                  <a:pt x="2385969" y="833071"/>
                  <a:pt x="2307893" y="903585"/>
                </a:cubicBezTo>
                <a:cubicBezTo>
                  <a:pt x="2213815" y="988519"/>
                  <a:pt x="2151038" y="1095961"/>
                  <a:pt x="2129057" y="1222482"/>
                </a:cubicBezTo>
                <a:cubicBezTo>
                  <a:pt x="2116045" y="1297745"/>
                  <a:pt x="2150159" y="1361225"/>
                  <a:pt x="2221816" y="1388130"/>
                </a:cubicBezTo>
                <a:cubicBezTo>
                  <a:pt x="2276768" y="1408704"/>
                  <a:pt x="2528492" y="1405538"/>
                  <a:pt x="2588720" y="1382239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EFA9B805-86A7-4C8F-87DD-63962526C77C}"/>
              </a:ext>
            </a:extLst>
          </p:cNvPr>
          <p:cNvSpPr/>
          <p:nvPr/>
        </p:nvSpPr>
        <p:spPr>
          <a:xfrm>
            <a:off x="9479579" y="4777538"/>
            <a:ext cx="458833" cy="459016"/>
          </a:xfrm>
          <a:custGeom>
            <a:avLst/>
            <a:gdLst>
              <a:gd name="connsiteX0" fmla="*/ 725308 w 1461971"/>
              <a:gd name="connsiteY0" fmla="*/ 567939 h 1462555"/>
              <a:gd name="connsiteX1" fmla="*/ 563582 w 1461971"/>
              <a:gd name="connsiteY1" fmla="*/ 735062 h 1462555"/>
              <a:gd name="connsiteX2" fmla="*/ 728267 w 1461971"/>
              <a:gd name="connsiteY2" fmla="*/ 895749 h 1462555"/>
              <a:gd name="connsiteX3" fmla="*/ 890392 w 1461971"/>
              <a:gd name="connsiteY3" fmla="*/ 733903 h 1462555"/>
              <a:gd name="connsiteX4" fmla="*/ 725308 w 1461971"/>
              <a:gd name="connsiteY4" fmla="*/ 567939 h 1462555"/>
              <a:gd name="connsiteX5" fmla="*/ 730186 w 1461971"/>
              <a:gd name="connsiteY5" fmla="*/ 364552 h 1462555"/>
              <a:gd name="connsiteX6" fmla="*/ 1097457 w 1461971"/>
              <a:gd name="connsiteY6" fmla="*/ 728905 h 1462555"/>
              <a:gd name="connsiteX7" fmla="*/ 730586 w 1461971"/>
              <a:gd name="connsiteY7" fmla="*/ 1095297 h 1462555"/>
              <a:gd name="connsiteX8" fmla="*/ 367152 w 1461971"/>
              <a:gd name="connsiteY8" fmla="*/ 729385 h 1462555"/>
              <a:gd name="connsiteX9" fmla="*/ 730186 w 1461971"/>
              <a:gd name="connsiteY9" fmla="*/ 364552 h 1462555"/>
              <a:gd name="connsiteX10" fmla="*/ 736343 w 1461971"/>
              <a:gd name="connsiteY10" fmla="*/ 314776 h 1462555"/>
              <a:gd name="connsiteX11" fmla="*/ 315296 w 1461971"/>
              <a:gd name="connsiteY11" fmla="*/ 724828 h 1462555"/>
              <a:gd name="connsiteX12" fmla="*/ 725068 w 1461971"/>
              <a:gd name="connsiteY12" fmla="*/ 1150953 h 1462555"/>
              <a:gd name="connsiteX13" fmla="*/ 1148475 w 1461971"/>
              <a:gd name="connsiteY13" fmla="*/ 730426 h 1462555"/>
              <a:gd name="connsiteX14" fmla="*/ 736343 w 1461971"/>
              <a:gd name="connsiteY14" fmla="*/ 314776 h 1462555"/>
              <a:gd name="connsiteX15" fmla="*/ 638348 w 1461971"/>
              <a:gd name="connsiteY15" fmla="*/ 0 h 1462555"/>
              <a:gd name="connsiteX16" fmla="*/ 642346 w 1461971"/>
              <a:gd name="connsiteY16" fmla="*/ 0 h 1462555"/>
              <a:gd name="connsiteX17" fmla="*/ 659019 w 1461971"/>
              <a:gd name="connsiteY17" fmla="*/ 44700 h 1462555"/>
              <a:gd name="connsiteX18" fmla="*/ 684287 w 1461971"/>
              <a:gd name="connsiteY18" fmla="*/ 101274 h 1462555"/>
              <a:gd name="connsiteX19" fmla="*/ 746299 w 1461971"/>
              <a:gd name="connsiteY19" fmla="*/ 105272 h 1462555"/>
              <a:gd name="connsiteX20" fmla="*/ 770008 w 1461971"/>
              <a:gd name="connsiteY20" fmla="*/ 87640 h 1462555"/>
              <a:gd name="connsiteX21" fmla="*/ 802313 w 1461971"/>
              <a:gd name="connsiteY21" fmla="*/ 0 h 1462555"/>
              <a:gd name="connsiteX22" fmla="*/ 810309 w 1461971"/>
              <a:gd name="connsiteY22" fmla="*/ 0 h 1462555"/>
              <a:gd name="connsiteX23" fmla="*/ 883676 w 1461971"/>
              <a:gd name="connsiteY23" fmla="*/ 13074 h 1462555"/>
              <a:gd name="connsiteX24" fmla="*/ 883436 w 1461971"/>
              <a:gd name="connsiteY24" fmla="*/ 109350 h 1462555"/>
              <a:gd name="connsiteX25" fmla="*/ 897110 w 1461971"/>
              <a:gd name="connsiteY25" fmla="*/ 129861 h 1462555"/>
              <a:gd name="connsiteX26" fmla="*/ 952044 w 1461971"/>
              <a:gd name="connsiteY26" fmla="*/ 147932 h 1462555"/>
              <a:gd name="connsiteX27" fmla="*/ 970996 w 1461971"/>
              <a:gd name="connsiteY27" fmla="*/ 141935 h 1462555"/>
              <a:gd name="connsiteX28" fmla="*/ 1025291 w 1461971"/>
              <a:gd name="connsiteY28" fmla="*/ 72887 h 1462555"/>
              <a:gd name="connsiteX29" fmla="*/ 1040484 w 1461971"/>
              <a:gd name="connsiteY29" fmla="*/ 65450 h 1462555"/>
              <a:gd name="connsiteX30" fmla="*/ 1107894 w 1461971"/>
              <a:gd name="connsiteY30" fmla="*/ 100114 h 1462555"/>
              <a:gd name="connsiteX31" fmla="*/ 1077867 w 1461971"/>
              <a:gd name="connsiteY31" fmla="*/ 197750 h 1462555"/>
              <a:gd name="connsiteX32" fmla="*/ 1081346 w 1461971"/>
              <a:gd name="connsiteY32" fmla="*/ 217780 h 1462555"/>
              <a:gd name="connsiteX33" fmla="*/ 1135321 w 1461971"/>
              <a:gd name="connsiteY33" fmla="*/ 259921 h 1462555"/>
              <a:gd name="connsiteX34" fmla="*/ 1225999 w 1461971"/>
              <a:gd name="connsiteY34" fmla="*/ 201548 h 1462555"/>
              <a:gd name="connsiteX35" fmla="*/ 1292009 w 1461971"/>
              <a:gd name="connsiteY35" fmla="*/ 259002 h 1462555"/>
              <a:gd name="connsiteX36" fmla="*/ 1229358 w 1461971"/>
              <a:gd name="connsiteY36" fmla="*/ 340604 h 1462555"/>
              <a:gd name="connsiteX37" fmla="*/ 1227839 w 1461971"/>
              <a:gd name="connsiteY37" fmla="*/ 364793 h 1462555"/>
              <a:gd name="connsiteX38" fmla="*/ 1255146 w 1461971"/>
              <a:gd name="connsiteY38" fmla="*/ 406534 h 1462555"/>
              <a:gd name="connsiteX39" fmla="*/ 1281094 w 1461971"/>
              <a:gd name="connsiteY39" fmla="*/ 416329 h 1462555"/>
              <a:gd name="connsiteX40" fmla="*/ 1381808 w 1461971"/>
              <a:gd name="connsiteY40" fmla="*/ 392460 h 1462555"/>
              <a:gd name="connsiteX41" fmla="*/ 1414913 w 1461971"/>
              <a:gd name="connsiteY41" fmla="*/ 468386 h 1462555"/>
              <a:gd name="connsiteX42" fmla="*/ 1366775 w 1461971"/>
              <a:gd name="connsiteY42" fmla="*/ 502130 h 1462555"/>
              <a:gd name="connsiteX43" fmla="*/ 1331111 w 1461971"/>
              <a:gd name="connsiteY43" fmla="*/ 597566 h 1462555"/>
              <a:gd name="connsiteX44" fmla="*/ 1352182 w 1461971"/>
              <a:gd name="connsiteY44" fmla="*/ 615838 h 1462555"/>
              <a:gd name="connsiteX45" fmla="*/ 1441701 w 1461971"/>
              <a:gd name="connsiteY45" fmla="*/ 623195 h 1462555"/>
              <a:gd name="connsiteX46" fmla="*/ 1457613 w 1461971"/>
              <a:gd name="connsiteY46" fmla="*/ 640347 h 1462555"/>
              <a:gd name="connsiteX47" fmla="*/ 1461971 w 1461971"/>
              <a:gd name="connsiteY47" fmla="*/ 679729 h 1462555"/>
              <a:gd name="connsiteX48" fmla="*/ 1461971 w 1461971"/>
              <a:gd name="connsiteY48" fmla="*/ 707716 h 1462555"/>
              <a:gd name="connsiteX49" fmla="*/ 1364016 w 1461971"/>
              <a:gd name="connsiteY49" fmla="*/ 735104 h 1462555"/>
              <a:gd name="connsiteX50" fmla="*/ 1344905 w 1461971"/>
              <a:gd name="connsiteY50" fmla="*/ 757973 h 1462555"/>
              <a:gd name="connsiteX51" fmla="*/ 1341826 w 1461971"/>
              <a:gd name="connsiteY51" fmla="*/ 781682 h 1462555"/>
              <a:gd name="connsiteX52" fmla="*/ 1373172 w 1461971"/>
              <a:gd name="connsiteY52" fmla="*/ 835338 h 1462555"/>
              <a:gd name="connsiteX53" fmla="*/ 1449377 w 1461971"/>
              <a:gd name="connsiteY53" fmla="*/ 869042 h 1462555"/>
              <a:gd name="connsiteX54" fmla="*/ 1429067 w 1461971"/>
              <a:gd name="connsiteY54" fmla="*/ 951125 h 1462555"/>
              <a:gd name="connsiteX55" fmla="*/ 1329992 w 1461971"/>
              <a:gd name="connsiteY55" fmla="*/ 943288 h 1462555"/>
              <a:gd name="connsiteX56" fmla="*/ 1297087 w 1461971"/>
              <a:gd name="connsiteY56" fmla="*/ 962479 h 1462555"/>
              <a:gd name="connsiteX57" fmla="*/ 1314159 w 1461971"/>
              <a:gd name="connsiteY57" fmla="*/ 1049040 h 1462555"/>
              <a:gd name="connsiteX58" fmla="*/ 1364136 w 1461971"/>
              <a:gd name="connsiteY58" fmla="*/ 1099297 h 1462555"/>
              <a:gd name="connsiteX59" fmla="*/ 1320356 w 1461971"/>
              <a:gd name="connsiteY59" fmla="*/ 1167146 h 1462555"/>
              <a:gd name="connsiteX60" fmla="*/ 1222921 w 1461971"/>
              <a:gd name="connsiteY60" fmla="*/ 1126604 h 1462555"/>
              <a:gd name="connsiteX61" fmla="*/ 1195453 w 1461971"/>
              <a:gd name="connsiteY61" fmla="*/ 1131602 h 1462555"/>
              <a:gd name="connsiteX62" fmla="*/ 1157231 w 1461971"/>
              <a:gd name="connsiteY62" fmla="*/ 1175662 h 1462555"/>
              <a:gd name="connsiteX63" fmla="*/ 1182139 w 1461971"/>
              <a:gd name="connsiteY63" fmla="*/ 1230317 h 1462555"/>
              <a:gd name="connsiteX64" fmla="*/ 1211806 w 1461971"/>
              <a:gd name="connsiteY64" fmla="*/ 1283493 h 1462555"/>
              <a:gd name="connsiteX65" fmla="*/ 1145596 w 1461971"/>
              <a:gd name="connsiteY65" fmla="*/ 1338068 h 1462555"/>
              <a:gd name="connsiteX66" fmla="*/ 1052399 w 1461971"/>
              <a:gd name="connsiteY66" fmla="*/ 1255145 h 1462555"/>
              <a:gd name="connsiteX67" fmla="*/ 993545 w 1461971"/>
              <a:gd name="connsiteY67" fmla="*/ 1286531 h 1462555"/>
              <a:gd name="connsiteX68" fmla="*/ 988388 w 1461971"/>
              <a:gd name="connsiteY68" fmla="*/ 1303084 h 1462555"/>
              <a:gd name="connsiteX69" fmla="*/ 1001982 w 1461971"/>
              <a:gd name="connsiteY69" fmla="*/ 1391923 h 1462555"/>
              <a:gd name="connsiteX70" fmla="*/ 985870 w 1461971"/>
              <a:gd name="connsiteY70" fmla="*/ 1419111 h 1462555"/>
              <a:gd name="connsiteX71" fmla="*/ 924577 w 1461971"/>
              <a:gd name="connsiteY71" fmla="*/ 1440181 h 1462555"/>
              <a:gd name="connsiteX72" fmla="*/ 873560 w 1461971"/>
              <a:gd name="connsiteY72" fmla="*/ 1346224 h 1462555"/>
              <a:gd name="connsiteX73" fmla="*/ 850451 w 1461971"/>
              <a:gd name="connsiteY73" fmla="*/ 1334229 h 1462555"/>
              <a:gd name="connsiteX74" fmla="*/ 782122 w 1461971"/>
              <a:gd name="connsiteY74" fmla="*/ 1400039 h 1462555"/>
              <a:gd name="connsiteX75" fmla="*/ 773126 w 1461971"/>
              <a:gd name="connsiteY75" fmla="*/ 1449097 h 1462555"/>
              <a:gd name="connsiteX76" fmla="*/ 758054 w 1461971"/>
              <a:gd name="connsiteY76" fmla="*/ 1461731 h 1462555"/>
              <a:gd name="connsiteX77" fmla="*/ 698160 w 1461971"/>
              <a:gd name="connsiteY77" fmla="*/ 1462531 h 1462555"/>
              <a:gd name="connsiteX78" fmla="*/ 681648 w 1461971"/>
              <a:gd name="connsiteY78" fmla="*/ 1447937 h 1462555"/>
              <a:gd name="connsiteX79" fmla="*/ 666255 w 1461971"/>
              <a:gd name="connsiteY79" fmla="*/ 1363456 h 1462555"/>
              <a:gd name="connsiteX80" fmla="*/ 645585 w 1461971"/>
              <a:gd name="connsiteY80" fmla="*/ 1342505 h 1462555"/>
              <a:gd name="connsiteX81" fmla="*/ 591330 w 1461971"/>
              <a:gd name="connsiteY81" fmla="*/ 1337828 h 1462555"/>
              <a:gd name="connsiteX82" fmla="*/ 561703 w 1461971"/>
              <a:gd name="connsiteY82" fmla="*/ 1385606 h 1462555"/>
              <a:gd name="connsiteX83" fmla="*/ 533037 w 1461971"/>
              <a:gd name="connsiteY83" fmla="*/ 1439901 h 1462555"/>
              <a:gd name="connsiteX84" fmla="*/ 451393 w 1461971"/>
              <a:gd name="connsiteY84" fmla="*/ 1412194 h 1462555"/>
              <a:gd name="connsiteX85" fmla="*/ 466107 w 1461971"/>
              <a:gd name="connsiteY85" fmla="*/ 1309800 h 1462555"/>
              <a:gd name="connsiteX86" fmla="*/ 452433 w 1461971"/>
              <a:gd name="connsiteY86" fmla="*/ 1283333 h 1462555"/>
              <a:gd name="connsiteX87" fmla="*/ 402816 w 1461971"/>
              <a:gd name="connsiteY87" fmla="*/ 1260943 h 1462555"/>
              <a:gd name="connsiteX88" fmla="*/ 360555 w 1461971"/>
              <a:gd name="connsiteY88" fmla="*/ 1295047 h 1462555"/>
              <a:gd name="connsiteX89" fmla="*/ 316375 w 1461971"/>
              <a:gd name="connsiteY89" fmla="*/ 1335869 h 1462555"/>
              <a:gd name="connsiteX90" fmla="*/ 304061 w 1461971"/>
              <a:gd name="connsiteY90" fmla="*/ 1327512 h 1462555"/>
              <a:gd name="connsiteX91" fmla="*/ 245928 w 1461971"/>
              <a:gd name="connsiteY91" fmla="*/ 1284572 h 1462555"/>
              <a:gd name="connsiteX92" fmla="*/ 294066 w 1461971"/>
              <a:gd name="connsiteY92" fmla="*/ 1195253 h 1462555"/>
              <a:gd name="connsiteX93" fmla="*/ 291227 w 1461971"/>
              <a:gd name="connsiteY93" fmla="*/ 1169465 h 1462555"/>
              <a:gd name="connsiteX94" fmla="*/ 248567 w 1461971"/>
              <a:gd name="connsiteY94" fmla="*/ 1129603 h 1462555"/>
              <a:gd name="connsiteX95" fmla="*/ 195511 w 1461971"/>
              <a:gd name="connsiteY95" fmla="*/ 1148315 h 1462555"/>
              <a:gd name="connsiteX96" fmla="*/ 144094 w 1461971"/>
              <a:gd name="connsiteY96" fmla="*/ 1165307 h 1462555"/>
              <a:gd name="connsiteX97" fmla="*/ 110670 w 1461971"/>
              <a:gd name="connsiteY97" fmla="*/ 1122966 h 1462555"/>
              <a:gd name="connsiteX98" fmla="*/ 93917 w 1461971"/>
              <a:gd name="connsiteY98" fmla="*/ 1098257 h 1462555"/>
              <a:gd name="connsiteX99" fmla="*/ 167324 w 1461971"/>
              <a:gd name="connsiteY99" fmla="*/ 1030409 h 1462555"/>
              <a:gd name="connsiteX100" fmla="*/ 173681 w 1461971"/>
              <a:gd name="connsiteY100" fmla="*/ 1005500 h 1462555"/>
              <a:gd name="connsiteX101" fmla="*/ 145654 w 1461971"/>
              <a:gd name="connsiteY101" fmla="*/ 952284 h 1462555"/>
              <a:gd name="connsiteX102" fmla="*/ 85481 w 1461971"/>
              <a:gd name="connsiteY102" fmla="*/ 954163 h 1462555"/>
              <a:gd name="connsiteX103" fmla="*/ 21550 w 1461971"/>
              <a:gd name="connsiteY103" fmla="*/ 909144 h 1462555"/>
              <a:gd name="connsiteX104" fmla="*/ 44740 w 1461971"/>
              <a:gd name="connsiteY104" fmla="*/ 857848 h 1462555"/>
              <a:gd name="connsiteX105" fmla="*/ 98595 w 1461971"/>
              <a:gd name="connsiteY105" fmla="*/ 831619 h 1462555"/>
              <a:gd name="connsiteX106" fmla="*/ 113708 w 1461971"/>
              <a:gd name="connsiteY106" fmla="*/ 805831 h 1462555"/>
              <a:gd name="connsiteX107" fmla="*/ 51377 w 1461971"/>
              <a:gd name="connsiteY107" fmla="*/ 732585 h 1462555"/>
              <a:gd name="connsiteX108" fmla="*/ 0 w 1461971"/>
              <a:gd name="connsiteY108" fmla="*/ 718991 h 1462555"/>
              <a:gd name="connsiteX109" fmla="*/ 5317 w 1461971"/>
              <a:gd name="connsiteY109" fmla="*/ 644745 h 1462555"/>
              <a:gd name="connsiteX110" fmla="*/ 18632 w 1461971"/>
              <a:gd name="connsiteY110" fmla="*/ 632231 h 1462555"/>
              <a:gd name="connsiteX111" fmla="*/ 101914 w 1461971"/>
              <a:gd name="connsiteY111" fmla="*/ 622195 h 1462555"/>
              <a:gd name="connsiteX112" fmla="*/ 119905 w 1461971"/>
              <a:gd name="connsiteY112" fmla="*/ 605723 h 1462555"/>
              <a:gd name="connsiteX113" fmla="*/ 123984 w 1461971"/>
              <a:gd name="connsiteY113" fmla="*/ 586212 h 1462555"/>
              <a:gd name="connsiteX114" fmla="*/ 96396 w 1461971"/>
              <a:gd name="connsiteY114" fmla="*/ 519162 h 1462555"/>
              <a:gd name="connsiteX115" fmla="*/ 42381 w 1461971"/>
              <a:gd name="connsiteY115" fmla="*/ 483219 h 1462555"/>
              <a:gd name="connsiteX116" fmla="*/ 75605 w 1461971"/>
              <a:gd name="connsiteY116" fmla="*/ 403616 h 1462555"/>
              <a:gd name="connsiteX117" fmla="*/ 167124 w 1461971"/>
              <a:gd name="connsiteY117" fmla="*/ 424406 h 1462555"/>
              <a:gd name="connsiteX118" fmla="*/ 191393 w 1461971"/>
              <a:gd name="connsiteY118" fmla="*/ 414890 h 1462555"/>
              <a:gd name="connsiteX119" fmla="*/ 221379 w 1461971"/>
              <a:gd name="connsiteY119" fmla="*/ 362474 h 1462555"/>
              <a:gd name="connsiteX120" fmla="*/ 188194 w 1461971"/>
              <a:gd name="connsiteY120" fmla="*/ 312017 h 1462555"/>
              <a:gd name="connsiteX121" fmla="*/ 159447 w 1461971"/>
              <a:gd name="connsiteY121" fmla="*/ 273595 h 1462555"/>
              <a:gd name="connsiteX122" fmla="*/ 187954 w 1461971"/>
              <a:gd name="connsiteY122" fmla="*/ 241330 h 1462555"/>
              <a:gd name="connsiteX123" fmla="*/ 216541 w 1461971"/>
              <a:gd name="connsiteY123" fmla="*/ 208585 h 1462555"/>
              <a:gd name="connsiteX124" fmla="*/ 292626 w 1461971"/>
              <a:gd name="connsiteY124" fmla="*/ 256562 h 1462555"/>
              <a:gd name="connsiteX125" fmla="*/ 328450 w 1461971"/>
              <a:gd name="connsiteY125" fmla="*/ 253604 h 1462555"/>
              <a:gd name="connsiteX126" fmla="*/ 331568 w 1461971"/>
              <a:gd name="connsiteY126" fmla="*/ 251085 h 1462555"/>
              <a:gd name="connsiteX127" fmla="*/ 356237 w 1461971"/>
              <a:gd name="connsiteY127" fmla="*/ 167883 h 1462555"/>
              <a:gd name="connsiteX128" fmla="*/ 337926 w 1461971"/>
              <a:gd name="connsiteY128" fmla="*/ 111789 h 1462555"/>
              <a:gd name="connsiteX129" fmla="*/ 412851 w 1461971"/>
              <a:gd name="connsiteY129" fmla="*/ 68609 h 1462555"/>
              <a:gd name="connsiteX130" fmla="*/ 473304 w 1461971"/>
              <a:gd name="connsiteY130" fmla="*/ 143574 h 1462555"/>
              <a:gd name="connsiteX131" fmla="*/ 498292 w 1461971"/>
              <a:gd name="connsiteY131" fmla="*/ 150451 h 1462555"/>
              <a:gd name="connsiteX132" fmla="*/ 553587 w 1461971"/>
              <a:gd name="connsiteY132" fmla="*/ 126542 h 1462555"/>
              <a:gd name="connsiteX133" fmla="*/ 557465 w 1461971"/>
              <a:gd name="connsiteY133" fmla="*/ 66490 h 1462555"/>
              <a:gd name="connsiteX134" fmla="*/ 557505 w 1461971"/>
              <a:gd name="connsiteY134" fmla="*/ 18751 h 1462555"/>
              <a:gd name="connsiteX135" fmla="*/ 638348 w 1461971"/>
              <a:gd name="connsiteY135" fmla="*/ 0 h 14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461971" h="1462555">
                <a:moveTo>
                  <a:pt x="725308" y="567939"/>
                </a:moveTo>
                <a:cubicBezTo>
                  <a:pt x="637188" y="568259"/>
                  <a:pt x="564181" y="643704"/>
                  <a:pt x="563582" y="735062"/>
                </a:cubicBezTo>
                <a:cubicBezTo>
                  <a:pt x="562982" y="823022"/>
                  <a:pt x="637628" y="895869"/>
                  <a:pt x="728267" y="895749"/>
                </a:cubicBezTo>
                <a:cubicBezTo>
                  <a:pt x="820104" y="895629"/>
                  <a:pt x="890552" y="825301"/>
                  <a:pt x="890392" y="733903"/>
                </a:cubicBezTo>
                <a:cubicBezTo>
                  <a:pt x="890272" y="638986"/>
                  <a:pt x="819265" y="567579"/>
                  <a:pt x="725308" y="567939"/>
                </a:cubicBezTo>
                <a:close/>
                <a:moveTo>
                  <a:pt x="730186" y="364552"/>
                </a:moveTo>
                <a:cubicBezTo>
                  <a:pt x="929855" y="364712"/>
                  <a:pt x="1097258" y="530756"/>
                  <a:pt x="1097457" y="728905"/>
                </a:cubicBezTo>
                <a:cubicBezTo>
                  <a:pt x="1097697" y="929253"/>
                  <a:pt x="931494" y="1095218"/>
                  <a:pt x="730586" y="1095297"/>
                </a:cubicBezTo>
                <a:cubicBezTo>
                  <a:pt x="529078" y="1095377"/>
                  <a:pt x="367552" y="932772"/>
                  <a:pt x="367152" y="729385"/>
                </a:cubicBezTo>
                <a:cubicBezTo>
                  <a:pt x="366752" y="529557"/>
                  <a:pt x="531117" y="364392"/>
                  <a:pt x="730186" y="364552"/>
                </a:cubicBezTo>
                <a:close/>
                <a:moveTo>
                  <a:pt x="736343" y="314776"/>
                </a:moveTo>
                <a:cubicBezTo>
                  <a:pt x="506369" y="312017"/>
                  <a:pt x="318574" y="494934"/>
                  <a:pt x="315296" y="724828"/>
                </a:cubicBezTo>
                <a:cubicBezTo>
                  <a:pt x="311978" y="957122"/>
                  <a:pt x="495574" y="1148074"/>
                  <a:pt x="725068" y="1150953"/>
                </a:cubicBezTo>
                <a:cubicBezTo>
                  <a:pt x="955643" y="1153872"/>
                  <a:pt x="1145596" y="965198"/>
                  <a:pt x="1148475" y="730426"/>
                </a:cubicBezTo>
                <a:cubicBezTo>
                  <a:pt x="1151233" y="506848"/>
                  <a:pt x="963480" y="317495"/>
                  <a:pt x="736343" y="314776"/>
                </a:cubicBezTo>
                <a:close/>
                <a:moveTo>
                  <a:pt x="638348" y="0"/>
                </a:moveTo>
                <a:cubicBezTo>
                  <a:pt x="639667" y="0"/>
                  <a:pt x="641027" y="0"/>
                  <a:pt x="642346" y="0"/>
                </a:cubicBezTo>
                <a:cubicBezTo>
                  <a:pt x="647904" y="14913"/>
                  <a:pt x="653181" y="29906"/>
                  <a:pt x="659019" y="44700"/>
                </a:cubicBezTo>
                <a:cubicBezTo>
                  <a:pt x="666735" y="64330"/>
                  <a:pt x="669734" y="91278"/>
                  <a:pt x="684287" y="101274"/>
                </a:cubicBezTo>
                <a:cubicBezTo>
                  <a:pt x="698920" y="111309"/>
                  <a:pt x="725228" y="103513"/>
                  <a:pt x="746299" y="105272"/>
                </a:cubicBezTo>
                <a:cubicBezTo>
                  <a:pt x="760652" y="106471"/>
                  <a:pt x="765810" y="99954"/>
                  <a:pt x="770008" y="87640"/>
                </a:cubicBezTo>
                <a:cubicBezTo>
                  <a:pt x="780044" y="58173"/>
                  <a:pt x="791438" y="29187"/>
                  <a:pt x="802313" y="0"/>
                </a:cubicBezTo>
                <a:cubicBezTo>
                  <a:pt x="804992" y="0"/>
                  <a:pt x="807631" y="0"/>
                  <a:pt x="810309" y="0"/>
                </a:cubicBezTo>
                <a:cubicBezTo>
                  <a:pt x="834219" y="4278"/>
                  <a:pt x="858128" y="8516"/>
                  <a:pt x="883676" y="13074"/>
                </a:cubicBezTo>
                <a:cubicBezTo>
                  <a:pt x="883676" y="45659"/>
                  <a:pt x="884076" y="77525"/>
                  <a:pt x="883436" y="109350"/>
                </a:cubicBezTo>
                <a:cubicBezTo>
                  <a:pt x="883236" y="120265"/>
                  <a:pt x="886075" y="126542"/>
                  <a:pt x="897110" y="129861"/>
                </a:cubicBezTo>
                <a:cubicBezTo>
                  <a:pt x="915581" y="135418"/>
                  <a:pt x="933413" y="143095"/>
                  <a:pt x="952044" y="147932"/>
                </a:cubicBezTo>
                <a:cubicBezTo>
                  <a:pt x="957602" y="149412"/>
                  <a:pt x="967318" y="146373"/>
                  <a:pt x="970996" y="141935"/>
                </a:cubicBezTo>
                <a:cubicBezTo>
                  <a:pt x="989747" y="119465"/>
                  <a:pt x="1006860" y="95636"/>
                  <a:pt x="1025291" y="72887"/>
                </a:cubicBezTo>
                <a:cubicBezTo>
                  <a:pt x="1028650" y="68769"/>
                  <a:pt x="1037165" y="63891"/>
                  <a:pt x="1040484" y="65450"/>
                </a:cubicBezTo>
                <a:cubicBezTo>
                  <a:pt x="1063154" y="75965"/>
                  <a:pt x="1085064" y="88119"/>
                  <a:pt x="1107894" y="100114"/>
                </a:cubicBezTo>
                <a:cubicBezTo>
                  <a:pt x="1097218" y="134259"/>
                  <a:pt x="1086863" y="165804"/>
                  <a:pt x="1077867" y="197750"/>
                </a:cubicBezTo>
                <a:cubicBezTo>
                  <a:pt x="1076148" y="203827"/>
                  <a:pt x="1077268" y="214182"/>
                  <a:pt x="1081346" y="217780"/>
                </a:cubicBezTo>
                <a:cubicBezTo>
                  <a:pt x="1098258" y="232653"/>
                  <a:pt x="1116770" y="245727"/>
                  <a:pt x="1135321" y="259921"/>
                </a:cubicBezTo>
                <a:cubicBezTo>
                  <a:pt x="1168186" y="238771"/>
                  <a:pt x="1200371" y="218020"/>
                  <a:pt x="1225999" y="201548"/>
                </a:cubicBezTo>
                <a:cubicBezTo>
                  <a:pt x="1249349" y="221858"/>
                  <a:pt x="1270259" y="240050"/>
                  <a:pt x="1292009" y="259002"/>
                </a:cubicBezTo>
                <a:cubicBezTo>
                  <a:pt x="1270699" y="286869"/>
                  <a:pt x="1250468" y="314096"/>
                  <a:pt x="1229358" y="340604"/>
                </a:cubicBezTo>
                <a:cubicBezTo>
                  <a:pt x="1222641" y="349041"/>
                  <a:pt x="1220522" y="355277"/>
                  <a:pt x="1227839" y="364793"/>
                </a:cubicBezTo>
                <a:cubicBezTo>
                  <a:pt x="1237954" y="377947"/>
                  <a:pt x="1246990" y="392061"/>
                  <a:pt x="1255146" y="406534"/>
                </a:cubicBezTo>
                <a:cubicBezTo>
                  <a:pt x="1261543" y="417889"/>
                  <a:pt x="1268820" y="419568"/>
                  <a:pt x="1281094" y="416329"/>
                </a:cubicBezTo>
                <a:cubicBezTo>
                  <a:pt x="1314239" y="407534"/>
                  <a:pt x="1347823" y="400417"/>
                  <a:pt x="1381808" y="392460"/>
                </a:cubicBezTo>
                <a:cubicBezTo>
                  <a:pt x="1393403" y="419008"/>
                  <a:pt x="1403958" y="443197"/>
                  <a:pt x="1414913" y="468386"/>
                </a:cubicBezTo>
                <a:cubicBezTo>
                  <a:pt x="1398241" y="480100"/>
                  <a:pt x="1382648" y="491295"/>
                  <a:pt x="1366775" y="502130"/>
                </a:cubicBezTo>
                <a:cubicBezTo>
                  <a:pt x="1315518" y="537074"/>
                  <a:pt x="1315718" y="536954"/>
                  <a:pt x="1331111" y="597566"/>
                </a:cubicBezTo>
                <a:cubicBezTo>
                  <a:pt x="1334150" y="609521"/>
                  <a:pt x="1338948" y="615159"/>
                  <a:pt x="1352182" y="615838"/>
                </a:cubicBezTo>
                <a:cubicBezTo>
                  <a:pt x="1382048" y="617357"/>
                  <a:pt x="1411794" y="621475"/>
                  <a:pt x="1441701" y="623195"/>
                </a:cubicBezTo>
                <a:cubicBezTo>
                  <a:pt x="1454135" y="623915"/>
                  <a:pt x="1457254" y="629072"/>
                  <a:pt x="1457613" y="640347"/>
                </a:cubicBezTo>
                <a:cubicBezTo>
                  <a:pt x="1458013" y="653501"/>
                  <a:pt x="1460412" y="666615"/>
                  <a:pt x="1461971" y="679729"/>
                </a:cubicBezTo>
                <a:cubicBezTo>
                  <a:pt x="1461971" y="689044"/>
                  <a:pt x="1461971" y="698400"/>
                  <a:pt x="1461971" y="707716"/>
                </a:cubicBezTo>
                <a:cubicBezTo>
                  <a:pt x="1429346" y="716952"/>
                  <a:pt x="1396881" y="726827"/>
                  <a:pt x="1364016" y="735104"/>
                </a:cubicBezTo>
                <a:cubicBezTo>
                  <a:pt x="1350862" y="738422"/>
                  <a:pt x="1344665" y="744219"/>
                  <a:pt x="1344905" y="757973"/>
                </a:cubicBezTo>
                <a:cubicBezTo>
                  <a:pt x="1345065" y="765850"/>
                  <a:pt x="1342786" y="773766"/>
                  <a:pt x="1341826" y="781682"/>
                </a:cubicBezTo>
                <a:cubicBezTo>
                  <a:pt x="1337189" y="819705"/>
                  <a:pt x="1337269" y="819625"/>
                  <a:pt x="1373172" y="835338"/>
                </a:cubicBezTo>
                <a:cubicBezTo>
                  <a:pt x="1398120" y="846253"/>
                  <a:pt x="1422989" y="857367"/>
                  <a:pt x="1449377" y="869042"/>
                </a:cubicBezTo>
                <a:cubicBezTo>
                  <a:pt x="1442620" y="896350"/>
                  <a:pt x="1436103" y="922618"/>
                  <a:pt x="1429067" y="951125"/>
                </a:cubicBezTo>
                <a:cubicBezTo>
                  <a:pt x="1395841" y="948646"/>
                  <a:pt x="1362777" y="947127"/>
                  <a:pt x="1329992" y="943288"/>
                </a:cubicBezTo>
                <a:cubicBezTo>
                  <a:pt x="1312720" y="941249"/>
                  <a:pt x="1304164" y="946047"/>
                  <a:pt x="1297087" y="962479"/>
                </a:cubicBezTo>
                <a:cubicBezTo>
                  <a:pt x="1275737" y="1012057"/>
                  <a:pt x="1275057" y="1011537"/>
                  <a:pt x="1314159" y="1049040"/>
                </a:cubicBezTo>
                <a:cubicBezTo>
                  <a:pt x="1330871" y="1065073"/>
                  <a:pt x="1346864" y="1081865"/>
                  <a:pt x="1364136" y="1099297"/>
                </a:cubicBezTo>
                <a:cubicBezTo>
                  <a:pt x="1349583" y="1121887"/>
                  <a:pt x="1335269" y="1144076"/>
                  <a:pt x="1320356" y="1167146"/>
                </a:cubicBezTo>
                <a:cubicBezTo>
                  <a:pt x="1286692" y="1153272"/>
                  <a:pt x="1254466" y="1140678"/>
                  <a:pt x="1222921" y="1126604"/>
                </a:cubicBezTo>
                <a:cubicBezTo>
                  <a:pt x="1211406" y="1121487"/>
                  <a:pt x="1203889" y="1121607"/>
                  <a:pt x="1195453" y="1131602"/>
                </a:cubicBezTo>
                <a:cubicBezTo>
                  <a:pt x="1182579" y="1146795"/>
                  <a:pt x="1159150" y="1159709"/>
                  <a:pt x="1157231" y="1175662"/>
                </a:cubicBezTo>
                <a:cubicBezTo>
                  <a:pt x="1155192" y="1192654"/>
                  <a:pt x="1172584" y="1212205"/>
                  <a:pt x="1182139" y="1230317"/>
                </a:cubicBezTo>
                <a:cubicBezTo>
                  <a:pt x="1191375" y="1247869"/>
                  <a:pt x="1201450" y="1264981"/>
                  <a:pt x="1211806" y="1283493"/>
                </a:cubicBezTo>
                <a:cubicBezTo>
                  <a:pt x="1189576" y="1301844"/>
                  <a:pt x="1168186" y="1319436"/>
                  <a:pt x="1145596" y="1338068"/>
                </a:cubicBezTo>
                <a:cubicBezTo>
                  <a:pt x="1114330" y="1310280"/>
                  <a:pt x="1084104" y="1283373"/>
                  <a:pt x="1052399" y="1255145"/>
                </a:cubicBezTo>
                <a:cubicBezTo>
                  <a:pt x="1033007" y="1265261"/>
                  <a:pt x="1012777" y="1275096"/>
                  <a:pt x="993545" y="1286531"/>
                </a:cubicBezTo>
                <a:cubicBezTo>
                  <a:pt x="989747" y="1288810"/>
                  <a:pt x="987708" y="1297686"/>
                  <a:pt x="988388" y="1303084"/>
                </a:cubicBezTo>
                <a:cubicBezTo>
                  <a:pt x="992226" y="1332790"/>
                  <a:pt x="996544" y="1362497"/>
                  <a:pt x="1001982" y="1391923"/>
                </a:cubicBezTo>
                <a:cubicBezTo>
                  <a:pt x="1004741" y="1406796"/>
                  <a:pt x="1001942" y="1414912"/>
                  <a:pt x="985870" y="1419111"/>
                </a:cubicBezTo>
                <a:cubicBezTo>
                  <a:pt x="965479" y="1424468"/>
                  <a:pt x="945847" y="1432704"/>
                  <a:pt x="924577" y="1440181"/>
                </a:cubicBezTo>
                <a:cubicBezTo>
                  <a:pt x="907065" y="1408116"/>
                  <a:pt x="889953" y="1377370"/>
                  <a:pt x="873560" y="1346224"/>
                </a:cubicBezTo>
                <a:cubicBezTo>
                  <a:pt x="868283" y="1336188"/>
                  <a:pt x="863125" y="1332230"/>
                  <a:pt x="850451" y="1334229"/>
                </a:cubicBezTo>
                <a:cubicBezTo>
                  <a:pt x="791878" y="1343425"/>
                  <a:pt x="791798" y="1342826"/>
                  <a:pt x="782122" y="1400039"/>
                </a:cubicBezTo>
                <a:cubicBezTo>
                  <a:pt x="779364" y="1416472"/>
                  <a:pt x="777564" y="1433144"/>
                  <a:pt x="773126" y="1449097"/>
                </a:cubicBezTo>
                <a:cubicBezTo>
                  <a:pt x="771647" y="1454494"/>
                  <a:pt x="763571" y="1461291"/>
                  <a:pt x="758054" y="1461731"/>
                </a:cubicBezTo>
                <a:cubicBezTo>
                  <a:pt x="738182" y="1463250"/>
                  <a:pt x="718111" y="1461811"/>
                  <a:pt x="698160" y="1462531"/>
                </a:cubicBezTo>
                <a:cubicBezTo>
                  <a:pt x="687086" y="1462931"/>
                  <a:pt x="683327" y="1458492"/>
                  <a:pt x="681648" y="1447937"/>
                </a:cubicBezTo>
                <a:cubicBezTo>
                  <a:pt x="677130" y="1419670"/>
                  <a:pt x="670853" y="1391683"/>
                  <a:pt x="666255" y="1363456"/>
                </a:cubicBezTo>
                <a:cubicBezTo>
                  <a:pt x="664216" y="1350822"/>
                  <a:pt x="660418" y="1343185"/>
                  <a:pt x="645585" y="1342505"/>
                </a:cubicBezTo>
                <a:cubicBezTo>
                  <a:pt x="627074" y="1341706"/>
                  <a:pt x="604763" y="1330711"/>
                  <a:pt x="591330" y="1337828"/>
                </a:cubicBezTo>
                <a:cubicBezTo>
                  <a:pt x="577016" y="1345424"/>
                  <a:pt x="570899" y="1368853"/>
                  <a:pt x="561703" y="1385606"/>
                </a:cubicBezTo>
                <a:cubicBezTo>
                  <a:pt x="552148" y="1403038"/>
                  <a:pt x="543112" y="1420790"/>
                  <a:pt x="533037" y="1439901"/>
                </a:cubicBezTo>
                <a:cubicBezTo>
                  <a:pt x="505609" y="1430585"/>
                  <a:pt x="478861" y="1421509"/>
                  <a:pt x="451393" y="1412194"/>
                </a:cubicBezTo>
                <a:cubicBezTo>
                  <a:pt x="456391" y="1376850"/>
                  <a:pt x="460630" y="1343225"/>
                  <a:pt x="466107" y="1309800"/>
                </a:cubicBezTo>
                <a:cubicBezTo>
                  <a:pt x="468266" y="1296607"/>
                  <a:pt x="465347" y="1288770"/>
                  <a:pt x="452433" y="1283333"/>
                </a:cubicBezTo>
                <a:cubicBezTo>
                  <a:pt x="435401" y="1276136"/>
                  <a:pt x="418169" y="1259064"/>
                  <a:pt x="402816" y="1260943"/>
                </a:cubicBezTo>
                <a:cubicBezTo>
                  <a:pt x="387543" y="1262822"/>
                  <a:pt x="374349" y="1282693"/>
                  <a:pt x="360555" y="1295047"/>
                </a:cubicBezTo>
                <a:cubicBezTo>
                  <a:pt x="345762" y="1308321"/>
                  <a:pt x="331289" y="1322035"/>
                  <a:pt x="316375" y="1335869"/>
                </a:cubicBezTo>
                <a:cubicBezTo>
                  <a:pt x="311658" y="1332710"/>
                  <a:pt x="307779" y="1330231"/>
                  <a:pt x="304061" y="1327512"/>
                </a:cubicBezTo>
                <a:cubicBezTo>
                  <a:pt x="285310" y="1313719"/>
                  <a:pt x="266598" y="1299885"/>
                  <a:pt x="245928" y="1284572"/>
                </a:cubicBezTo>
                <a:cubicBezTo>
                  <a:pt x="262080" y="1254426"/>
                  <a:pt x="277633" y="1224600"/>
                  <a:pt x="294066" y="1195253"/>
                </a:cubicBezTo>
                <a:cubicBezTo>
                  <a:pt x="299703" y="1185178"/>
                  <a:pt x="300822" y="1178061"/>
                  <a:pt x="291227" y="1169465"/>
                </a:cubicBezTo>
                <a:cubicBezTo>
                  <a:pt x="276474" y="1156231"/>
                  <a:pt x="264999" y="1133601"/>
                  <a:pt x="248567" y="1129603"/>
                </a:cubicBezTo>
                <a:cubicBezTo>
                  <a:pt x="233333" y="1125885"/>
                  <a:pt x="213422" y="1141478"/>
                  <a:pt x="195511" y="1148315"/>
                </a:cubicBezTo>
                <a:cubicBezTo>
                  <a:pt x="178199" y="1154911"/>
                  <a:pt x="158328" y="1169505"/>
                  <a:pt x="144094" y="1165307"/>
                </a:cubicBezTo>
                <a:cubicBezTo>
                  <a:pt x="129981" y="1161149"/>
                  <a:pt x="121465" y="1137959"/>
                  <a:pt x="110670" y="1122966"/>
                </a:cubicBezTo>
                <a:cubicBezTo>
                  <a:pt x="105272" y="1115449"/>
                  <a:pt x="100274" y="1107693"/>
                  <a:pt x="93917" y="1098257"/>
                </a:cubicBezTo>
                <a:cubicBezTo>
                  <a:pt x="118626" y="1075348"/>
                  <a:pt x="142615" y="1052518"/>
                  <a:pt x="167324" y="1030409"/>
                </a:cubicBezTo>
                <a:cubicBezTo>
                  <a:pt x="175600" y="1022972"/>
                  <a:pt x="180198" y="1017174"/>
                  <a:pt x="173681" y="1005500"/>
                </a:cubicBezTo>
                <a:cubicBezTo>
                  <a:pt x="163725" y="987628"/>
                  <a:pt x="160287" y="960880"/>
                  <a:pt x="145654" y="952284"/>
                </a:cubicBezTo>
                <a:cubicBezTo>
                  <a:pt x="130980" y="943688"/>
                  <a:pt x="105912" y="952284"/>
                  <a:pt x="85481" y="954163"/>
                </a:cubicBezTo>
                <a:cubicBezTo>
                  <a:pt x="33905" y="958881"/>
                  <a:pt x="33905" y="959041"/>
                  <a:pt x="21550" y="909144"/>
                </a:cubicBezTo>
                <a:cubicBezTo>
                  <a:pt x="12754" y="873600"/>
                  <a:pt x="12754" y="873600"/>
                  <a:pt x="44740" y="857848"/>
                </a:cubicBezTo>
                <a:cubicBezTo>
                  <a:pt x="62651" y="849012"/>
                  <a:pt x="80244" y="839416"/>
                  <a:pt x="98595" y="831619"/>
                </a:cubicBezTo>
                <a:cubicBezTo>
                  <a:pt x="110910" y="826382"/>
                  <a:pt x="115027" y="819545"/>
                  <a:pt x="113708" y="805831"/>
                </a:cubicBezTo>
                <a:cubicBezTo>
                  <a:pt x="108031" y="747778"/>
                  <a:pt x="108510" y="747698"/>
                  <a:pt x="51377" y="732585"/>
                </a:cubicBezTo>
                <a:cubicBezTo>
                  <a:pt x="34704" y="728147"/>
                  <a:pt x="18032" y="723749"/>
                  <a:pt x="0" y="718991"/>
                </a:cubicBezTo>
                <a:cubicBezTo>
                  <a:pt x="1640" y="693563"/>
                  <a:pt x="2479" y="669054"/>
                  <a:pt x="5317" y="644745"/>
                </a:cubicBezTo>
                <a:cubicBezTo>
                  <a:pt x="5877" y="639987"/>
                  <a:pt x="13474" y="633030"/>
                  <a:pt x="18632" y="632231"/>
                </a:cubicBezTo>
                <a:cubicBezTo>
                  <a:pt x="46259" y="627953"/>
                  <a:pt x="74086" y="624874"/>
                  <a:pt x="101914" y="622195"/>
                </a:cubicBezTo>
                <a:cubicBezTo>
                  <a:pt x="112789" y="621156"/>
                  <a:pt x="119106" y="617437"/>
                  <a:pt x="119905" y="605723"/>
                </a:cubicBezTo>
                <a:cubicBezTo>
                  <a:pt x="120345" y="599166"/>
                  <a:pt x="122464" y="592689"/>
                  <a:pt x="123984" y="586212"/>
                </a:cubicBezTo>
                <a:cubicBezTo>
                  <a:pt x="133899" y="543391"/>
                  <a:pt x="133859" y="543471"/>
                  <a:pt x="96396" y="519162"/>
                </a:cubicBezTo>
                <a:cubicBezTo>
                  <a:pt x="78604" y="507608"/>
                  <a:pt x="61052" y="495653"/>
                  <a:pt x="42381" y="483219"/>
                </a:cubicBezTo>
                <a:cubicBezTo>
                  <a:pt x="53496" y="456671"/>
                  <a:pt x="64171" y="431083"/>
                  <a:pt x="75605" y="403616"/>
                </a:cubicBezTo>
                <a:cubicBezTo>
                  <a:pt x="106592" y="410572"/>
                  <a:pt x="137017" y="416889"/>
                  <a:pt x="167124" y="424406"/>
                </a:cubicBezTo>
                <a:cubicBezTo>
                  <a:pt x="178439" y="427244"/>
                  <a:pt x="185315" y="425925"/>
                  <a:pt x="191393" y="414890"/>
                </a:cubicBezTo>
                <a:cubicBezTo>
                  <a:pt x="201268" y="396858"/>
                  <a:pt x="221859" y="379586"/>
                  <a:pt x="221379" y="362474"/>
                </a:cubicBezTo>
                <a:cubicBezTo>
                  <a:pt x="220899" y="345362"/>
                  <a:pt x="200228" y="328690"/>
                  <a:pt x="188194" y="312017"/>
                </a:cubicBezTo>
                <a:cubicBezTo>
                  <a:pt x="179198" y="299583"/>
                  <a:pt x="169842" y="287468"/>
                  <a:pt x="159447" y="273595"/>
                </a:cubicBezTo>
                <a:cubicBezTo>
                  <a:pt x="168963" y="262880"/>
                  <a:pt x="178478" y="252125"/>
                  <a:pt x="187954" y="241330"/>
                </a:cubicBezTo>
                <a:cubicBezTo>
                  <a:pt x="197190" y="230854"/>
                  <a:pt x="206306" y="220299"/>
                  <a:pt x="216541" y="208585"/>
                </a:cubicBezTo>
                <a:cubicBezTo>
                  <a:pt x="242369" y="224697"/>
                  <a:pt x="268318" y="239490"/>
                  <a:pt x="292626" y="256562"/>
                </a:cubicBezTo>
                <a:cubicBezTo>
                  <a:pt x="306820" y="266518"/>
                  <a:pt x="317415" y="265799"/>
                  <a:pt x="328450" y="253604"/>
                </a:cubicBezTo>
                <a:cubicBezTo>
                  <a:pt x="329329" y="252604"/>
                  <a:pt x="330529" y="251925"/>
                  <a:pt x="331568" y="251085"/>
                </a:cubicBezTo>
                <a:cubicBezTo>
                  <a:pt x="372470" y="218620"/>
                  <a:pt x="372510" y="218580"/>
                  <a:pt x="356237" y="167883"/>
                </a:cubicBezTo>
                <a:cubicBezTo>
                  <a:pt x="350360" y="149571"/>
                  <a:pt x="344323" y="131340"/>
                  <a:pt x="337926" y="111789"/>
                </a:cubicBezTo>
                <a:cubicBezTo>
                  <a:pt x="362954" y="97356"/>
                  <a:pt x="387543" y="83202"/>
                  <a:pt x="412851" y="68609"/>
                </a:cubicBezTo>
                <a:cubicBezTo>
                  <a:pt x="433362" y="93877"/>
                  <a:pt x="453872" y="118306"/>
                  <a:pt x="473304" y="143574"/>
                </a:cubicBezTo>
                <a:cubicBezTo>
                  <a:pt x="480621" y="153010"/>
                  <a:pt x="487057" y="155449"/>
                  <a:pt x="498292" y="150451"/>
                </a:cubicBezTo>
                <a:cubicBezTo>
                  <a:pt x="517004" y="142095"/>
                  <a:pt x="543671" y="140496"/>
                  <a:pt x="553587" y="126542"/>
                </a:cubicBezTo>
                <a:cubicBezTo>
                  <a:pt x="563502" y="112628"/>
                  <a:pt x="557065" y="87000"/>
                  <a:pt x="557465" y="66490"/>
                </a:cubicBezTo>
                <a:cubicBezTo>
                  <a:pt x="557745" y="50617"/>
                  <a:pt x="557505" y="34744"/>
                  <a:pt x="557505" y="18751"/>
                </a:cubicBezTo>
                <a:cubicBezTo>
                  <a:pt x="585692" y="12234"/>
                  <a:pt x="612000" y="6117"/>
                  <a:pt x="638348" y="0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2" name="Freeform: Shape 453">
            <a:extLst>
              <a:ext uri="{FF2B5EF4-FFF2-40B4-BE49-F238E27FC236}">
                <a16:creationId xmlns:a16="http://schemas.microsoft.com/office/drawing/2014/main" id="{4C6DDFCD-0D45-4AE3-9D62-EBBB6E18770F}"/>
              </a:ext>
            </a:extLst>
          </p:cNvPr>
          <p:cNvSpPr/>
          <p:nvPr/>
        </p:nvSpPr>
        <p:spPr>
          <a:xfrm>
            <a:off x="9201844" y="5055882"/>
            <a:ext cx="394990" cy="394673"/>
          </a:xfrm>
          <a:custGeom>
            <a:avLst/>
            <a:gdLst>
              <a:gd name="connsiteX0" fmla="*/ 1506364 w 2562218"/>
              <a:gd name="connsiteY0" fmla="*/ 1318537 h 2560160"/>
              <a:gd name="connsiteX1" fmla="*/ 1501790 w 2562218"/>
              <a:gd name="connsiteY1" fmla="*/ 1348793 h 2560160"/>
              <a:gd name="connsiteX2" fmla="*/ 1371051 w 2562218"/>
              <a:gd name="connsiteY2" fmla="*/ 1492991 h 2560160"/>
              <a:gd name="connsiteX3" fmla="*/ 1319564 w 2562218"/>
              <a:gd name="connsiteY3" fmla="*/ 1503386 h 2560160"/>
              <a:gd name="connsiteX4" fmla="*/ 1319564 w 2562218"/>
              <a:gd name="connsiteY4" fmla="*/ 1976337 h 2560160"/>
              <a:gd name="connsiteX5" fmla="*/ 1422210 w 2562218"/>
              <a:gd name="connsiteY5" fmla="*/ 1965990 h 2560160"/>
              <a:gd name="connsiteX6" fmla="*/ 1970307 w 2562218"/>
              <a:gd name="connsiteY6" fmla="*/ 1404015 h 2560160"/>
              <a:gd name="connsiteX7" fmla="*/ 1977849 w 2562218"/>
              <a:gd name="connsiteY7" fmla="*/ 1318537 h 2560160"/>
              <a:gd name="connsiteX8" fmla="*/ 584367 w 2562218"/>
              <a:gd name="connsiteY8" fmla="*/ 1318537 h 2560160"/>
              <a:gd name="connsiteX9" fmla="*/ 591910 w 2562218"/>
              <a:gd name="connsiteY9" fmla="*/ 1404015 h 2560160"/>
              <a:gd name="connsiteX10" fmla="*/ 1140007 w 2562218"/>
              <a:gd name="connsiteY10" fmla="*/ 1965990 h 2560160"/>
              <a:gd name="connsiteX11" fmla="*/ 1242652 w 2562218"/>
              <a:gd name="connsiteY11" fmla="*/ 1976337 h 2560160"/>
              <a:gd name="connsiteX12" fmla="*/ 1242652 w 2562218"/>
              <a:gd name="connsiteY12" fmla="*/ 1503386 h 2560160"/>
              <a:gd name="connsiteX13" fmla="*/ 1191166 w 2562218"/>
              <a:gd name="connsiteY13" fmla="*/ 1492991 h 2560160"/>
              <a:gd name="connsiteX14" fmla="*/ 1060427 w 2562218"/>
              <a:gd name="connsiteY14" fmla="*/ 1348793 h 2560160"/>
              <a:gd name="connsiteX15" fmla="*/ 1055852 w 2562218"/>
              <a:gd name="connsiteY15" fmla="*/ 1318537 h 2560160"/>
              <a:gd name="connsiteX16" fmla="*/ 1281108 w 2562218"/>
              <a:gd name="connsiteY16" fmla="*/ 1121883 h 2560160"/>
              <a:gd name="connsiteX17" fmla="*/ 1122911 w 2562218"/>
              <a:gd name="connsiteY17" fmla="*/ 1280080 h 2560160"/>
              <a:gd name="connsiteX18" fmla="*/ 1281108 w 2562218"/>
              <a:gd name="connsiteY18" fmla="*/ 1438277 h 2560160"/>
              <a:gd name="connsiteX19" fmla="*/ 1439305 w 2562218"/>
              <a:gd name="connsiteY19" fmla="*/ 1280080 h 2560160"/>
              <a:gd name="connsiteX20" fmla="*/ 1281108 w 2562218"/>
              <a:gd name="connsiteY20" fmla="*/ 1121883 h 2560160"/>
              <a:gd name="connsiteX21" fmla="*/ 1319564 w 2562218"/>
              <a:gd name="connsiteY21" fmla="*/ 583823 h 2560160"/>
              <a:gd name="connsiteX22" fmla="*/ 1319564 w 2562218"/>
              <a:gd name="connsiteY22" fmla="*/ 1056774 h 2560160"/>
              <a:gd name="connsiteX23" fmla="*/ 1371051 w 2562218"/>
              <a:gd name="connsiteY23" fmla="*/ 1067169 h 2560160"/>
              <a:gd name="connsiteX24" fmla="*/ 1501790 w 2562218"/>
              <a:gd name="connsiteY24" fmla="*/ 1211367 h 2560160"/>
              <a:gd name="connsiteX25" fmla="*/ 1506364 w 2562218"/>
              <a:gd name="connsiteY25" fmla="*/ 1241625 h 2560160"/>
              <a:gd name="connsiteX26" fmla="*/ 1977849 w 2562218"/>
              <a:gd name="connsiteY26" fmla="*/ 1241625 h 2560160"/>
              <a:gd name="connsiteX27" fmla="*/ 1970307 w 2562218"/>
              <a:gd name="connsiteY27" fmla="*/ 1156145 h 2560160"/>
              <a:gd name="connsiteX28" fmla="*/ 1422210 w 2562218"/>
              <a:gd name="connsiteY28" fmla="*/ 594170 h 2560160"/>
              <a:gd name="connsiteX29" fmla="*/ 1242652 w 2562218"/>
              <a:gd name="connsiteY29" fmla="*/ 583823 h 2560160"/>
              <a:gd name="connsiteX30" fmla="*/ 1140007 w 2562218"/>
              <a:gd name="connsiteY30" fmla="*/ 594170 h 2560160"/>
              <a:gd name="connsiteX31" fmla="*/ 591910 w 2562218"/>
              <a:gd name="connsiteY31" fmla="*/ 1156145 h 2560160"/>
              <a:gd name="connsiteX32" fmla="*/ 584367 w 2562218"/>
              <a:gd name="connsiteY32" fmla="*/ 1241625 h 2560160"/>
              <a:gd name="connsiteX33" fmla="*/ 1055852 w 2562218"/>
              <a:gd name="connsiteY33" fmla="*/ 1241625 h 2560160"/>
              <a:gd name="connsiteX34" fmla="*/ 1060427 w 2562218"/>
              <a:gd name="connsiteY34" fmla="*/ 1211367 h 2560160"/>
              <a:gd name="connsiteX35" fmla="*/ 1191166 w 2562218"/>
              <a:gd name="connsiteY35" fmla="*/ 1067169 h 2560160"/>
              <a:gd name="connsiteX36" fmla="*/ 1242652 w 2562218"/>
              <a:gd name="connsiteY36" fmla="*/ 1056774 h 2560160"/>
              <a:gd name="connsiteX37" fmla="*/ 1224583 w 2562218"/>
              <a:gd name="connsiteY37" fmla="*/ 861 h 2560160"/>
              <a:gd name="connsiteX38" fmla="*/ 1275519 w 2562218"/>
              <a:gd name="connsiteY38" fmla="*/ 42161 h 2560160"/>
              <a:gd name="connsiteX39" fmla="*/ 1325768 w 2562218"/>
              <a:gd name="connsiteY39" fmla="*/ 218379 h 2560160"/>
              <a:gd name="connsiteX40" fmla="*/ 1453805 w 2562218"/>
              <a:gd name="connsiteY40" fmla="*/ 290657 h 2560160"/>
              <a:gd name="connsiteX41" fmla="*/ 1495105 w 2562218"/>
              <a:gd name="connsiteY41" fmla="*/ 254863 h 2560160"/>
              <a:gd name="connsiteX42" fmla="*/ 1591474 w 2562218"/>
              <a:gd name="connsiteY42" fmla="*/ 91723 h 2560160"/>
              <a:gd name="connsiteX43" fmla="*/ 1669259 w 2562218"/>
              <a:gd name="connsiteY43" fmla="*/ 59371 h 2560160"/>
              <a:gd name="connsiteX44" fmla="*/ 1746353 w 2562218"/>
              <a:gd name="connsiteY44" fmla="*/ 183962 h 2560160"/>
              <a:gd name="connsiteX45" fmla="*/ 1727078 w 2562218"/>
              <a:gd name="connsiteY45" fmla="*/ 340909 h 2560160"/>
              <a:gd name="connsiteX46" fmla="*/ 1727078 w 2562218"/>
              <a:gd name="connsiteY46" fmla="*/ 357429 h 2560160"/>
              <a:gd name="connsiteX47" fmla="*/ 1866815 w 2562218"/>
              <a:gd name="connsiteY47" fmla="*/ 419381 h 2560160"/>
              <a:gd name="connsiteX48" fmla="*/ 2020320 w 2562218"/>
              <a:gd name="connsiteY48" fmla="*/ 304425 h 2560160"/>
              <a:gd name="connsiteX49" fmla="*/ 2113243 w 2562218"/>
              <a:gd name="connsiteY49" fmla="*/ 305802 h 2560160"/>
              <a:gd name="connsiteX50" fmla="*/ 2127702 w 2562218"/>
              <a:gd name="connsiteY50" fmla="*/ 318193 h 2560160"/>
              <a:gd name="connsiteX51" fmla="*/ 2143534 w 2562218"/>
              <a:gd name="connsiteY51" fmla="*/ 424197 h 2560160"/>
              <a:gd name="connsiteX52" fmla="*/ 2058865 w 2562218"/>
              <a:gd name="connsiteY52" fmla="*/ 574947 h 2560160"/>
              <a:gd name="connsiteX53" fmla="*/ 2070569 w 2562218"/>
              <a:gd name="connsiteY53" fmla="*/ 672693 h 2560160"/>
              <a:gd name="connsiteX54" fmla="*/ 2160053 w 2562218"/>
              <a:gd name="connsiteY54" fmla="*/ 708487 h 2560160"/>
              <a:gd name="connsiteX55" fmla="*/ 2341091 w 2562218"/>
              <a:gd name="connsiteY55" fmla="*/ 660993 h 2560160"/>
              <a:gd name="connsiteX56" fmla="*/ 2418189 w 2562218"/>
              <a:gd name="connsiteY56" fmla="*/ 690590 h 2560160"/>
              <a:gd name="connsiteX57" fmla="*/ 2441592 w 2562218"/>
              <a:gd name="connsiteY57" fmla="*/ 736710 h 2560160"/>
              <a:gd name="connsiteX58" fmla="*/ 2422317 w 2562218"/>
              <a:gd name="connsiteY58" fmla="*/ 804855 h 2560160"/>
              <a:gd name="connsiteX59" fmla="*/ 2267439 w 2562218"/>
              <a:gd name="connsiteY59" fmla="*/ 928073 h 2560160"/>
              <a:gd name="connsiteX60" fmla="*/ 2239903 w 2562218"/>
              <a:gd name="connsiteY60" fmla="*/ 1003103 h 2560160"/>
              <a:gd name="connsiteX61" fmla="*/ 2248164 w 2562218"/>
              <a:gd name="connsiteY61" fmla="*/ 1033390 h 2560160"/>
              <a:gd name="connsiteX62" fmla="*/ 2311490 w 2562218"/>
              <a:gd name="connsiteY62" fmla="*/ 1087771 h 2560160"/>
              <a:gd name="connsiteX63" fmla="*/ 2498725 w 2562218"/>
              <a:gd name="connsiteY63" fmla="*/ 1113239 h 2560160"/>
              <a:gd name="connsiteX64" fmla="*/ 2559299 w 2562218"/>
              <a:gd name="connsiteY64" fmla="*/ 1173127 h 2560160"/>
              <a:gd name="connsiteX65" fmla="*/ 2561364 w 2562218"/>
              <a:gd name="connsiteY65" fmla="*/ 1226818 h 2560160"/>
              <a:gd name="connsiteX66" fmla="*/ 2517309 w 2562218"/>
              <a:gd name="connsiteY66" fmla="*/ 1278444 h 2560160"/>
              <a:gd name="connsiteX67" fmla="*/ 2341091 w 2562218"/>
              <a:gd name="connsiteY67" fmla="*/ 1328693 h 2560160"/>
              <a:gd name="connsiteX68" fmla="*/ 2269503 w 2562218"/>
              <a:gd name="connsiteY68" fmla="*/ 1447778 h 2560160"/>
              <a:gd name="connsiteX69" fmla="*/ 2305984 w 2562218"/>
              <a:gd name="connsiteY69" fmla="*/ 1495966 h 2560160"/>
              <a:gd name="connsiteX70" fmla="*/ 2467747 w 2562218"/>
              <a:gd name="connsiteY70" fmla="*/ 1590957 h 2560160"/>
              <a:gd name="connsiteX71" fmla="*/ 2502854 w 2562218"/>
              <a:gd name="connsiteY71" fmla="*/ 1672871 h 2560160"/>
              <a:gd name="connsiteX72" fmla="*/ 2501476 w 2562218"/>
              <a:gd name="connsiteY72" fmla="*/ 1681132 h 2560160"/>
              <a:gd name="connsiteX73" fmla="*/ 2404421 w 2562218"/>
              <a:gd name="connsiteY73" fmla="*/ 1750655 h 2560160"/>
              <a:gd name="connsiteX74" fmla="*/ 2235083 w 2562218"/>
              <a:gd name="connsiteY74" fmla="*/ 1729316 h 2560160"/>
              <a:gd name="connsiteX75" fmla="*/ 2149727 w 2562218"/>
              <a:gd name="connsiteY75" fmla="*/ 1773372 h 2560160"/>
              <a:gd name="connsiteX76" fmla="*/ 2148350 w 2562218"/>
              <a:gd name="connsiteY76" fmla="*/ 1875247 h 2560160"/>
              <a:gd name="connsiteX77" fmla="*/ 2257800 w 2562218"/>
              <a:gd name="connsiteY77" fmla="*/ 2019800 h 2560160"/>
              <a:gd name="connsiteX78" fmla="*/ 2257800 w 2562218"/>
              <a:gd name="connsiteY78" fmla="*/ 2114104 h 2560160"/>
              <a:gd name="connsiteX79" fmla="*/ 2253671 w 2562218"/>
              <a:gd name="connsiteY79" fmla="*/ 2118923 h 2560160"/>
              <a:gd name="connsiteX80" fmla="*/ 2135273 w 2562218"/>
              <a:gd name="connsiteY80" fmla="*/ 2142327 h 2560160"/>
              <a:gd name="connsiteX81" fmla="*/ 1988655 w 2562218"/>
              <a:gd name="connsiteY81" fmla="*/ 2059726 h 2560160"/>
              <a:gd name="connsiteX82" fmla="*/ 1888154 w 2562218"/>
              <a:gd name="connsiteY82" fmla="*/ 2074181 h 2560160"/>
              <a:gd name="connsiteX83" fmla="*/ 1855802 w 2562218"/>
              <a:gd name="connsiteY83" fmla="*/ 2165043 h 2560160"/>
              <a:gd name="connsiteX84" fmla="*/ 1903296 w 2562218"/>
              <a:gd name="connsiteY84" fmla="*/ 2348145 h 2560160"/>
              <a:gd name="connsiteX85" fmla="*/ 1876451 w 2562218"/>
              <a:gd name="connsiteY85" fmla="*/ 2416981 h 2560160"/>
              <a:gd name="connsiteX86" fmla="*/ 1828266 w 2562218"/>
              <a:gd name="connsiteY86" fmla="*/ 2441762 h 2560160"/>
              <a:gd name="connsiteX87" fmla="*/ 1755992 w 2562218"/>
              <a:gd name="connsiteY87" fmla="*/ 2421801 h 2560160"/>
              <a:gd name="connsiteX88" fmla="*/ 1642413 w 2562218"/>
              <a:gd name="connsiteY88" fmla="*/ 2277935 h 2560160"/>
              <a:gd name="connsiteX89" fmla="*/ 1495792 w 2562218"/>
              <a:gd name="connsiteY89" fmla="*/ 2265544 h 2560160"/>
              <a:gd name="connsiteX90" fmla="*/ 1476518 w 2562218"/>
              <a:gd name="connsiteY90" fmla="*/ 2304090 h 2560160"/>
              <a:gd name="connsiteX91" fmla="*/ 1450363 w 2562218"/>
              <a:gd name="connsiteY91" fmla="*/ 2493388 h 2560160"/>
              <a:gd name="connsiteX92" fmla="*/ 1400801 w 2562218"/>
              <a:gd name="connsiteY92" fmla="*/ 2560160 h 2560160"/>
              <a:gd name="connsiteX93" fmla="*/ 1317510 w 2562218"/>
              <a:gd name="connsiteY93" fmla="*/ 2560160 h 2560160"/>
              <a:gd name="connsiteX94" fmla="*/ 1281026 w 2562218"/>
              <a:gd name="connsiteY94" fmla="*/ 2509221 h 2560160"/>
              <a:gd name="connsiteX95" fmla="*/ 1229399 w 2562218"/>
              <a:gd name="connsiteY95" fmla="*/ 2326806 h 2560160"/>
              <a:gd name="connsiteX96" fmla="*/ 1168138 w 2562218"/>
              <a:gd name="connsiteY96" fmla="*/ 2273115 h 2560160"/>
              <a:gd name="connsiteX97" fmla="*/ 1130966 w 2562218"/>
              <a:gd name="connsiteY97" fmla="*/ 2268986 h 2560160"/>
              <a:gd name="connsiteX98" fmla="*/ 1067636 w 2562218"/>
              <a:gd name="connsiteY98" fmla="*/ 2304090 h 2560160"/>
              <a:gd name="connsiteX99" fmla="*/ 1051804 w 2562218"/>
              <a:gd name="connsiteY99" fmla="*/ 2330935 h 2560160"/>
              <a:gd name="connsiteX100" fmla="*/ 965074 w 2562218"/>
              <a:gd name="connsiteY100" fmla="*/ 2477556 h 2560160"/>
              <a:gd name="connsiteX101" fmla="*/ 899680 w 2562218"/>
              <a:gd name="connsiteY101" fmla="*/ 2504401 h 2560160"/>
              <a:gd name="connsiteX102" fmla="*/ 846676 w 2562218"/>
              <a:gd name="connsiteY102" fmla="*/ 2486504 h 2560160"/>
              <a:gd name="connsiteX103" fmla="*/ 810883 w 2562218"/>
              <a:gd name="connsiteY103" fmla="*/ 2419733 h 2560160"/>
              <a:gd name="connsiteX104" fmla="*/ 833595 w 2562218"/>
              <a:gd name="connsiteY104" fmla="*/ 2231815 h 2560160"/>
              <a:gd name="connsiteX105" fmla="*/ 781969 w 2562218"/>
              <a:gd name="connsiteY105" fmla="*/ 2144391 h 2560160"/>
              <a:gd name="connsiteX106" fmla="*/ 686291 w 2562218"/>
              <a:gd name="connsiteY106" fmla="*/ 2149211 h 2560160"/>
              <a:gd name="connsiteX107" fmla="*/ 552061 w 2562218"/>
              <a:gd name="connsiteY107" fmla="*/ 2251089 h 2560160"/>
              <a:gd name="connsiteX108" fmla="*/ 432976 w 2562218"/>
              <a:gd name="connsiteY108" fmla="*/ 2244205 h 2560160"/>
              <a:gd name="connsiteX109" fmla="*/ 422650 w 2562218"/>
              <a:gd name="connsiteY109" fmla="*/ 2233879 h 2560160"/>
              <a:gd name="connsiteX110" fmla="*/ 412327 w 2562218"/>
              <a:gd name="connsiteY110" fmla="*/ 2151275 h 2560160"/>
              <a:gd name="connsiteX111" fmla="*/ 501812 w 2562218"/>
              <a:gd name="connsiteY111" fmla="*/ 1991577 h 2560160"/>
              <a:gd name="connsiteX112" fmla="*/ 516954 w 2562218"/>
              <a:gd name="connsiteY112" fmla="*/ 1942706 h 2560160"/>
              <a:gd name="connsiteX113" fmla="*/ 396491 w 2562218"/>
              <a:gd name="connsiteY113" fmla="*/ 1856663 h 2560160"/>
              <a:gd name="connsiteX114" fmla="*/ 211325 w 2562218"/>
              <a:gd name="connsiteY114" fmla="*/ 1904847 h 2560160"/>
              <a:gd name="connsiteX115" fmla="*/ 152128 w 2562218"/>
              <a:gd name="connsiteY115" fmla="*/ 1884886 h 2560160"/>
              <a:gd name="connsiteX116" fmla="*/ 122527 w 2562218"/>
              <a:gd name="connsiteY116" fmla="*/ 1832569 h 2560160"/>
              <a:gd name="connsiteX117" fmla="*/ 142492 w 2562218"/>
              <a:gd name="connsiteY117" fmla="*/ 1755475 h 2560160"/>
              <a:gd name="connsiteX118" fmla="*/ 279474 w 2562218"/>
              <a:gd name="connsiteY118" fmla="*/ 1646716 h 2560160"/>
              <a:gd name="connsiteX119" fmla="*/ 315955 w 2562218"/>
              <a:gd name="connsiteY119" fmla="*/ 1535889 h 2560160"/>
              <a:gd name="connsiteX120" fmla="*/ 242303 w 2562218"/>
              <a:gd name="connsiteY120" fmla="*/ 1473936 h 2560160"/>
              <a:gd name="connsiteX121" fmla="*/ 69523 w 2562218"/>
              <a:gd name="connsiteY121" fmla="*/ 1450533 h 2560160"/>
              <a:gd name="connsiteX122" fmla="*/ 1378 w 2562218"/>
              <a:gd name="connsiteY122" fmla="*/ 1402349 h 2560160"/>
              <a:gd name="connsiteX123" fmla="*/ 0 w 2562218"/>
              <a:gd name="connsiteY123" fmla="*/ 1316993 h 2560160"/>
              <a:gd name="connsiteX124" fmla="*/ 50253 w 2562218"/>
              <a:gd name="connsiteY124" fmla="*/ 1280509 h 2560160"/>
              <a:gd name="connsiteX125" fmla="*/ 226470 w 2562218"/>
              <a:gd name="connsiteY125" fmla="*/ 1230947 h 2560160"/>
              <a:gd name="connsiteX126" fmla="*/ 287045 w 2562218"/>
              <a:gd name="connsiteY126" fmla="*/ 1163488 h 2560160"/>
              <a:gd name="connsiteX127" fmla="*/ 290487 w 2562218"/>
              <a:gd name="connsiteY127" fmla="*/ 1134578 h 2560160"/>
              <a:gd name="connsiteX128" fmla="*/ 252629 w 2562218"/>
              <a:gd name="connsiteY128" fmla="*/ 1064368 h 2560160"/>
              <a:gd name="connsiteX129" fmla="*/ 92930 w 2562218"/>
              <a:gd name="connsiteY129" fmla="*/ 970751 h 2560160"/>
              <a:gd name="connsiteX130" fmla="*/ 58511 w 2562218"/>
              <a:gd name="connsiteY130" fmla="*/ 886773 h 2560160"/>
              <a:gd name="connsiteX131" fmla="*/ 61953 w 2562218"/>
              <a:gd name="connsiteY131" fmla="*/ 875069 h 2560160"/>
              <a:gd name="connsiteX132" fmla="*/ 152815 w 2562218"/>
              <a:gd name="connsiteY132" fmla="*/ 812430 h 2560160"/>
              <a:gd name="connsiteX133" fmla="*/ 322152 w 2562218"/>
              <a:gd name="connsiteY133" fmla="*/ 831704 h 2560160"/>
              <a:gd name="connsiteX134" fmla="*/ 408885 w 2562218"/>
              <a:gd name="connsiteY134" fmla="*/ 791778 h 2560160"/>
              <a:gd name="connsiteX135" fmla="*/ 402001 w 2562218"/>
              <a:gd name="connsiteY135" fmla="*/ 674070 h 2560160"/>
              <a:gd name="connsiteX136" fmla="*/ 296681 w 2562218"/>
              <a:gd name="connsiteY136" fmla="*/ 534333 h 2560160"/>
              <a:gd name="connsiteX137" fmla="*/ 296681 w 2562218"/>
              <a:gd name="connsiteY137" fmla="*/ 456552 h 2560160"/>
              <a:gd name="connsiteX138" fmla="*/ 331100 w 2562218"/>
              <a:gd name="connsiteY138" fmla="*/ 418003 h 2560160"/>
              <a:gd name="connsiteX139" fmla="*/ 404753 w 2562218"/>
              <a:gd name="connsiteY139" fmla="*/ 409742 h 2560160"/>
              <a:gd name="connsiteX140" fmla="*/ 561009 w 2562218"/>
              <a:gd name="connsiteY140" fmla="*/ 497853 h 2560160"/>
              <a:gd name="connsiteX141" fmla="*/ 700746 w 2562218"/>
              <a:gd name="connsiteY141" fmla="*/ 458617 h 2560160"/>
              <a:gd name="connsiteX142" fmla="*/ 704188 w 2562218"/>
              <a:gd name="connsiteY142" fmla="*/ 398042 h 2560160"/>
              <a:gd name="connsiteX143" fmla="*/ 658755 w 2562218"/>
              <a:gd name="connsiteY143" fmla="*/ 222511 h 2560160"/>
              <a:gd name="connsiteX144" fmla="*/ 691798 w 2562218"/>
              <a:gd name="connsiteY144" fmla="*/ 141285 h 2560160"/>
              <a:gd name="connsiteX145" fmla="*/ 717265 w 2562218"/>
              <a:gd name="connsiteY145" fmla="*/ 127517 h 2560160"/>
              <a:gd name="connsiteX146" fmla="*/ 812256 w 2562218"/>
              <a:gd name="connsiteY146" fmla="*/ 150924 h 2560160"/>
              <a:gd name="connsiteX147" fmla="*/ 921706 w 2562218"/>
              <a:gd name="connsiteY147" fmla="*/ 289970 h 2560160"/>
              <a:gd name="connsiteX148" fmla="*/ 1071078 w 2562218"/>
              <a:gd name="connsiteY148" fmla="*/ 289279 h 2560160"/>
              <a:gd name="connsiteX149" fmla="*/ 1088975 w 2562218"/>
              <a:gd name="connsiteY149" fmla="*/ 225953 h 2560160"/>
              <a:gd name="connsiteX150" fmla="*/ 1111005 w 2562218"/>
              <a:gd name="connsiteY150" fmla="*/ 64877 h 2560160"/>
              <a:gd name="connsiteX151" fmla="*/ 1170889 w 2562218"/>
              <a:gd name="connsiteY151" fmla="*/ 2925 h 2560160"/>
              <a:gd name="connsiteX152" fmla="*/ 1224583 w 2562218"/>
              <a:gd name="connsiteY152" fmla="*/ 861 h 25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62218" h="2560160">
                <a:moveTo>
                  <a:pt x="1506364" y="1318537"/>
                </a:moveTo>
                <a:lnTo>
                  <a:pt x="1501790" y="1348793"/>
                </a:lnTo>
                <a:cubicBezTo>
                  <a:pt x="1481535" y="1413912"/>
                  <a:pt x="1433252" y="1466683"/>
                  <a:pt x="1371051" y="1492991"/>
                </a:cubicBezTo>
                <a:lnTo>
                  <a:pt x="1319564" y="1503386"/>
                </a:lnTo>
                <a:lnTo>
                  <a:pt x="1319564" y="1976337"/>
                </a:lnTo>
                <a:lnTo>
                  <a:pt x="1422210" y="1965990"/>
                </a:lnTo>
                <a:cubicBezTo>
                  <a:pt x="1701369" y="1908865"/>
                  <a:pt x="1920009" y="1685600"/>
                  <a:pt x="1970307" y="1404015"/>
                </a:cubicBezTo>
                <a:lnTo>
                  <a:pt x="1977849" y="1318537"/>
                </a:lnTo>
                <a:close/>
                <a:moveTo>
                  <a:pt x="584367" y="1318537"/>
                </a:moveTo>
                <a:lnTo>
                  <a:pt x="591910" y="1404015"/>
                </a:lnTo>
                <a:cubicBezTo>
                  <a:pt x="642208" y="1685600"/>
                  <a:pt x="860848" y="1908865"/>
                  <a:pt x="1140007" y="1965990"/>
                </a:cubicBezTo>
                <a:lnTo>
                  <a:pt x="1242652" y="1976337"/>
                </a:lnTo>
                <a:lnTo>
                  <a:pt x="1242652" y="1503386"/>
                </a:lnTo>
                <a:lnTo>
                  <a:pt x="1191166" y="1492991"/>
                </a:lnTo>
                <a:cubicBezTo>
                  <a:pt x="1128965" y="1466683"/>
                  <a:pt x="1080681" y="1413912"/>
                  <a:pt x="1060427" y="1348793"/>
                </a:cubicBezTo>
                <a:lnTo>
                  <a:pt x="1055852" y="1318537"/>
                </a:lnTo>
                <a:close/>
                <a:moveTo>
                  <a:pt x="1281108" y="1121883"/>
                </a:moveTo>
                <a:cubicBezTo>
                  <a:pt x="1193738" y="1121883"/>
                  <a:pt x="1122911" y="1192710"/>
                  <a:pt x="1122911" y="1280080"/>
                </a:cubicBezTo>
                <a:cubicBezTo>
                  <a:pt x="1122911" y="1367450"/>
                  <a:pt x="1193738" y="1438277"/>
                  <a:pt x="1281108" y="1438277"/>
                </a:cubicBezTo>
                <a:cubicBezTo>
                  <a:pt x="1368478" y="1438277"/>
                  <a:pt x="1439305" y="1367450"/>
                  <a:pt x="1439305" y="1280080"/>
                </a:cubicBezTo>
                <a:cubicBezTo>
                  <a:pt x="1439305" y="1192710"/>
                  <a:pt x="1368478" y="1121883"/>
                  <a:pt x="1281108" y="1121883"/>
                </a:cubicBezTo>
                <a:close/>
                <a:moveTo>
                  <a:pt x="1319564" y="583823"/>
                </a:moveTo>
                <a:lnTo>
                  <a:pt x="1319564" y="1056774"/>
                </a:lnTo>
                <a:lnTo>
                  <a:pt x="1371051" y="1067169"/>
                </a:lnTo>
                <a:cubicBezTo>
                  <a:pt x="1433252" y="1093478"/>
                  <a:pt x="1481535" y="1146248"/>
                  <a:pt x="1501790" y="1211367"/>
                </a:cubicBezTo>
                <a:lnTo>
                  <a:pt x="1506364" y="1241625"/>
                </a:lnTo>
                <a:lnTo>
                  <a:pt x="1977849" y="1241625"/>
                </a:lnTo>
                <a:lnTo>
                  <a:pt x="1970307" y="1156145"/>
                </a:lnTo>
                <a:cubicBezTo>
                  <a:pt x="1920009" y="874560"/>
                  <a:pt x="1701369" y="651295"/>
                  <a:pt x="1422210" y="594170"/>
                </a:cubicBezTo>
                <a:close/>
                <a:moveTo>
                  <a:pt x="1242652" y="583823"/>
                </a:moveTo>
                <a:lnTo>
                  <a:pt x="1140007" y="594170"/>
                </a:lnTo>
                <a:cubicBezTo>
                  <a:pt x="860848" y="651295"/>
                  <a:pt x="642208" y="874560"/>
                  <a:pt x="591910" y="1156145"/>
                </a:cubicBezTo>
                <a:lnTo>
                  <a:pt x="584367" y="1241625"/>
                </a:lnTo>
                <a:lnTo>
                  <a:pt x="1055852" y="1241625"/>
                </a:lnTo>
                <a:lnTo>
                  <a:pt x="1060427" y="1211367"/>
                </a:lnTo>
                <a:cubicBezTo>
                  <a:pt x="1080681" y="1146248"/>
                  <a:pt x="1128965" y="1093478"/>
                  <a:pt x="1191166" y="1067169"/>
                </a:cubicBezTo>
                <a:lnTo>
                  <a:pt x="1242652" y="1056774"/>
                </a:lnTo>
                <a:close/>
                <a:moveTo>
                  <a:pt x="1224583" y="861"/>
                </a:moveTo>
                <a:cubicBezTo>
                  <a:pt x="1250738" y="2238"/>
                  <a:pt x="1268639" y="16002"/>
                  <a:pt x="1275519" y="42161"/>
                </a:cubicBezTo>
                <a:cubicBezTo>
                  <a:pt x="1292042" y="100671"/>
                  <a:pt x="1309248" y="159868"/>
                  <a:pt x="1325768" y="218379"/>
                </a:cubicBezTo>
                <a:cubicBezTo>
                  <a:pt x="1342978" y="278266"/>
                  <a:pt x="1392540" y="306489"/>
                  <a:pt x="1453805" y="290657"/>
                </a:cubicBezTo>
                <a:cubicBezTo>
                  <a:pt x="1473766" y="285837"/>
                  <a:pt x="1485466" y="271382"/>
                  <a:pt x="1495105" y="254863"/>
                </a:cubicBezTo>
                <a:cubicBezTo>
                  <a:pt x="1526770" y="200482"/>
                  <a:pt x="1559122" y="146104"/>
                  <a:pt x="1591474" y="91723"/>
                </a:cubicBezTo>
                <a:cubicBezTo>
                  <a:pt x="1612126" y="56616"/>
                  <a:pt x="1630023" y="49045"/>
                  <a:pt x="1669259" y="59371"/>
                </a:cubicBezTo>
                <a:cubicBezTo>
                  <a:pt x="1747730" y="79332"/>
                  <a:pt x="1758056" y="96542"/>
                  <a:pt x="1746353" y="183962"/>
                </a:cubicBezTo>
                <a:cubicBezTo>
                  <a:pt x="1739469" y="236279"/>
                  <a:pt x="1733275" y="288592"/>
                  <a:pt x="1727078" y="340909"/>
                </a:cubicBezTo>
                <a:cubicBezTo>
                  <a:pt x="1726391" y="346412"/>
                  <a:pt x="1726391" y="351922"/>
                  <a:pt x="1727078" y="357429"/>
                </a:cubicBezTo>
                <a:cubicBezTo>
                  <a:pt x="1736027" y="413184"/>
                  <a:pt x="1820695" y="451733"/>
                  <a:pt x="1866815" y="419381"/>
                </a:cubicBezTo>
                <a:cubicBezTo>
                  <a:pt x="1919128" y="382210"/>
                  <a:pt x="1969381" y="342970"/>
                  <a:pt x="2020320" y="304425"/>
                </a:cubicBezTo>
                <a:cubicBezTo>
                  <a:pt x="2057488" y="276202"/>
                  <a:pt x="2076075" y="276893"/>
                  <a:pt x="2113243" y="305802"/>
                </a:cubicBezTo>
                <a:cubicBezTo>
                  <a:pt x="2118066" y="309931"/>
                  <a:pt x="2122882" y="313373"/>
                  <a:pt x="2127702" y="318193"/>
                </a:cubicBezTo>
                <a:cubicBezTo>
                  <a:pt x="2171066" y="359493"/>
                  <a:pt x="2173134" y="371884"/>
                  <a:pt x="2143534" y="424197"/>
                </a:cubicBezTo>
                <a:cubicBezTo>
                  <a:pt x="2115311" y="474449"/>
                  <a:pt x="2088466" y="525385"/>
                  <a:pt x="2058865" y="574947"/>
                </a:cubicBezTo>
                <a:cubicBezTo>
                  <a:pt x="2037527" y="611431"/>
                  <a:pt x="2047166" y="641719"/>
                  <a:pt x="2070569" y="672693"/>
                </a:cubicBezTo>
                <a:cubicBezTo>
                  <a:pt x="2093972" y="703671"/>
                  <a:pt x="2120818" y="718813"/>
                  <a:pt x="2160053" y="708487"/>
                </a:cubicBezTo>
                <a:cubicBezTo>
                  <a:pt x="2220628" y="692654"/>
                  <a:pt x="2281203" y="677512"/>
                  <a:pt x="2341091" y="660993"/>
                </a:cubicBezTo>
                <a:cubicBezTo>
                  <a:pt x="2379640" y="650667"/>
                  <a:pt x="2396850" y="656860"/>
                  <a:pt x="2418189" y="690590"/>
                </a:cubicBezTo>
                <a:cubicBezTo>
                  <a:pt x="2427824" y="705048"/>
                  <a:pt x="2436082" y="720190"/>
                  <a:pt x="2441592" y="736710"/>
                </a:cubicBezTo>
                <a:cubicBezTo>
                  <a:pt x="2451918" y="766310"/>
                  <a:pt x="2447095" y="784894"/>
                  <a:pt x="2422317" y="804855"/>
                </a:cubicBezTo>
                <a:cubicBezTo>
                  <a:pt x="2370691" y="846159"/>
                  <a:pt x="2319752" y="887460"/>
                  <a:pt x="2267439" y="928073"/>
                </a:cubicBezTo>
                <a:cubicBezTo>
                  <a:pt x="2241280" y="948034"/>
                  <a:pt x="2234396" y="972815"/>
                  <a:pt x="2239903" y="1003103"/>
                </a:cubicBezTo>
                <a:cubicBezTo>
                  <a:pt x="2241967" y="1013429"/>
                  <a:pt x="2245409" y="1023064"/>
                  <a:pt x="2248164" y="1033390"/>
                </a:cubicBezTo>
                <a:cubicBezTo>
                  <a:pt x="2257113" y="1065745"/>
                  <a:pt x="2278452" y="1083639"/>
                  <a:pt x="2311490" y="1087771"/>
                </a:cubicBezTo>
                <a:cubicBezTo>
                  <a:pt x="2374133" y="1096033"/>
                  <a:pt x="2436772" y="1104978"/>
                  <a:pt x="2498725" y="1113239"/>
                </a:cubicBezTo>
                <a:cubicBezTo>
                  <a:pt x="2535896" y="1118059"/>
                  <a:pt x="2555167" y="1135956"/>
                  <a:pt x="2559299" y="1173127"/>
                </a:cubicBezTo>
                <a:cubicBezTo>
                  <a:pt x="2561364" y="1191024"/>
                  <a:pt x="2563428" y="1208921"/>
                  <a:pt x="2561364" y="1226818"/>
                </a:cubicBezTo>
                <a:cubicBezTo>
                  <a:pt x="2557922" y="1255041"/>
                  <a:pt x="2543467" y="1270873"/>
                  <a:pt x="2517309" y="1278444"/>
                </a:cubicBezTo>
                <a:cubicBezTo>
                  <a:pt x="2458798" y="1294964"/>
                  <a:pt x="2399601" y="1311483"/>
                  <a:pt x="2341091" y="1328693"/>
                </a:cubicBezTo>
                <a:cubicBezTo>
                  <a:pt x="2283958" y="1345212"/>
                  <a:pt x="2257800" y="1388581"/>
                  <a:pt x="2269503" y="1447778"/>
                </a:cubicBezTo>
                <a:cubicBezTo>
                  <a:pt x="2273632" y="1470494"/>
                  <a:pt x="2286709" y="1484949"/>
                  <a:pt x="2305984" y="1495966"/>
                </a:cubicBezTo>
                <a:cubicBezTo>
                  <a:pt x="2359678" y="1527631"/>
                  <a:pt x="2413365" y="1559292"/>
                  <a:pt x="2467747" y="1590957"/>
                </a:cubicBezTo>
                <a:cubicBezTo>
                  <a:pt x="2507673" y="1614360"/>
                  <a:pt x="2513867" y="1628128"/>
                  <a:pt x="2502854" y="1672871"/>
                </a:cubicBezTo>
                <a:cubicBezTo>
                  <a:pt x="2502167" y="1675626"/>
                  <a:pt x="2502167" y="1678377"/>
                  <a:pt x="2501476" y="1681132"/>
                </a:cubicBezTo>
                <a:cubicBezTo>
                  <a:pt x="2484957" y="1735510"/>
                  <a:pt x="2466369" y="1762359"/>
                  <a:pt x="2404421" y="1750655"/>
                </a:cubicBezTo>
                <a:cubicBezTo>
                  <a:pt x="2348662" y="1739639"/>
                  <a:pt x="2291529" y="1737578"/>
                  <a:pt x="2235083" y="1729316"/>
                </a:cubicBezTo>
                <a:cubicBezTo>
                  <a:pt x="2195160" y="1723810"/>
                  <a:pt x="2169002" y="1739639"/>
                  <a:pt x="2149727" y="1773372"/>
                </a:cubicBezTo>
                <a:cubicBezTo>
                  <a:pt x="2129766" y="1807788"/>
                  <a:pt x="2120818" y="1840140"/>
                  <a:pt x="2148350" y="1875247"/>
                </a:cubicBezTo>
                <a:cubicBezTo>
                  <a:pt x="2185521" y="1922744"/>
                  <a:pt x="2221319" y="1971615"/>
                  <a:pt x="2257800" y="2019800"/>
                </a:cubicBezTo>
                <a:cubicBezTo>
                  <a:pt x="2288087" y="2059036"/>
                  <a:pt x="2288087" y="2074872"/>
                  <a:pt x="2257800" y="2114104"/>
                </a:cubicBezTo>
                <a:cubicBezTo>
                  <a:pt x="2256422" y="2115481"/>
                  <a:pt x="2255048" y="2117546"/>
                  <a:pt x="2253671" y="2118923"/>
                </a:cubicBezTo>
                <a:cubicBezTo>
                  <a:pt x="2213744" y="2161601"/>
                  <a:pt x="2197912" y="2180189"/>
                  <a:pt x="2135273" y="2142327"/>
                </a:cubicBezTo>
                <a:cubicBezTo>
                  <a:pt x="2087088" y="2113417"/>
                  <a:pt x="2036149" y="2088636"/>
                  <a:pt x="1988655" y="2059726"/>
                </a:cubicBezTo>
                <a:cubicBezTo>
                  <a:pt x="1949416" y="2036323"/>
                  <a:pt x="1919128" y="2050087"/>
                  <a:pt x="1888154" y="2074181"/>
                </a:cubicBezTo>
                <a:cubicBezTo>
                  <a:pt x="1857180" y="2097584"/>
                  <a:pt x="1844786" y="2125807"/>
                  <a:pt x="1855802" y="2165043"/>
                </a:cubicBezTo>
                <a:cubicBezTo>
                  <a:pt x="1873009" y="2225618"/>
                  <a:pt x="1888154" y="2286883"/>
                  <a:pt x="1903296" y="2348145"/>
                </a:cubicBezTo>
                <a:cubicBezTo>
                  <a:pt x="1911558" y="2381187"/>
                  <a:pt x="1904677" y="2399084"/>
                  <a:pt x="1876451" y="2416981"/>
                </a:cubicBezTo>
                <a:cubicBezTo>
                  <a:pt x="1861309" y="2426617"/>
                  <a:pt x="1845476" y="2435569"/>
                  <a:pt x="1828266" y="2441762"/>
                </a:cubicBezTo>
                <a:cubicBezTo>
                  <a:pt x="1797979" y="2452775"/>
                  <a:pt x="1775953" y="2447269"/>
                  <a:pt x="1755992" y="2421801"/>
                </a:cubicBezTo>
                <a:cubicBezTo>
                  <a:pt x="1718130" y="2374303"/>
                  <a:pt x="1680271" y="2326119"/>
                  <a:pt x="1642413" y="2277935"/>
                </a:cubicBezTo>
                <a:cubicBezTo>
                  <a:pt x="1605929" y="2232502"/>
                  <a:pt x="1539848" y="2226308"/>
                  <a:pt x="1495792" y="2265544"/>
                </a:cubicBezTo>
                <a:cubicBezTo>
                  <a:pt x="1484089" y="2275870"/>
                  <a:pt x="1478586" y="2288948"/>
                  <a:pt x="1476518" y="2304090"/>
                </a:cubicBezTo>
                <a:cubicBezTo>
                  <a:pt x="1467569" y="2367419"/>
                  <a:pt x="1457243" y="2430059"/>
                  <a:pt x="1450363" y="2493388"/>
                </a:cubicBezTo>
                <a:cubicBezTo>
                  <a:pt x="1446230" y="2526431"/>
                  <a:pt x="1433153" y="2549834"/>
                  <a:pt x="1400801" y="2560160"/>
                </a:cubicBezTo>
                <a:cubicBezTo>
                  <a:pt x="1373265" y="2560160"/>
                  <a:pt x="1345042" y="2560160"/>
                  <a:pt x="1317510" y="2560160"/>
                </a:cubicBezTo>
                <a:cubicBezTo>
                  <a:pt x="1298235" y="2548457"/>
                  <a:pt x="1287223" y="2531247"/>
                  <a:pt x="1281026" y="2509221"/>
                </a:cubicBezTo>
                <a:cubicBezTo>
                  <a:pt x="1264506" y="2448646"/>
                  <a:pt x="1245919" y="2388071"/>
                  <a:pt x="1229399" y="2326806"/>
                </a:cubicBezTo>
                <a:cubicBezTo>
                  <a:pt x="1220451" y="2294454"/>
                  <a:pt x="1200489" y="2277244"/>
                  <a:pt x="1168138" y="2273115"/>
                </a:cubicBezTo>
                <a:cubicBezTo>
                  <a:pt x="1155747" y="2271738"/>
                  <a:pt x="1143357" y="2269673"/>
                  <a:pt x="1130966" y="2268986"/>
                </a:cubicBezTo>
                <a:cubicBezTo>
                  <a:pt x="1102056" y="2266918"/>
                  <a:pt x="1082095" y="2279999"/>
                  <a:pt x="1067636" y="2304090"/>
                </a:cubicBezTo>
                <a:cubicBezTo>
                  <a:pt x="1062130" y="2313042"/>
                  <a:pt x="1057310" y="2321986"/>
                  <a:pt x="1051804" y="2330935"/>
                </a:cubicBezTo>
                <a:cubicBezTo>
                  <a:pt x="1022894" y="2379810"/>
                  <a:pt x="994671" y="2429372"/>
                  <a:pt x="965074" y="2477556"/>
                </a:cubicBezTo>
                <a:cubicBezTo>
                  <a:pt x="949242" y="2504401"/>
                  <a:pt x="929968" y="2511285"/>
                  <a:pt x="899680" y="2504401"/>
                </a:cubicBezTo>
                <a:cubicBezTo>
                  <a:pt x="881093" y="2500272"/>
                  <a:pt x="863886" y="2494075"/>
                  <a:pt x="846676" y="2486504"/>
                </a:cubicBezTo>
                <a:cubicBezTo>
                  <a:pt x="816389" y="2472049"/>
                  <a:pt x="806754" y="2453462"/>
                  <a:pt x="810883" y="2419733"/>
                </a:cubicBezTo>
                <a:cubicBezTo>
                  <a:pt x="818453" y="2357093"/>
                  <a:pt x="824647" y="2294454"/>
                  <a:pt x="833595" y="2231815"/>
                </a:cubicBezTo>
                <a:cubicBezTo>
                  <a:pt x="839792" y="2187760"/>
                  <a:pt x="816389" y="2163669"/>
                  <a:pt x="781969" y="2144391"/>
                </a:cubicBezTo>
                <a:cubicBezTo>
                  <a:pt x="748243" y="2125807"/>
                  <a:pt x="717956" y="2123056"/>
                  <a:pt x="686291" y="2149211"/>
                </a:cubicBezTo>
                <a:cubicBezTo>
                  <a:pt x="642236" y="2184318"/>
                  <a:pt x="596116" y="2216669"/>
                  <a:pt x="552061" y="2251089"/>
                </a:cubicBezTo>
                <a:cubicBezTo>
                  <a:pt x="507318" y="2286193"/>
                  <a:pt x="488044" y="2293764"/>
                  <a:pt x="432976" y="2244205"/>
                </a:cubicBezTo>
                <a:cubicBezTo>
                  <a:pt x="429534" y="2240763"/>
                  <a:pt x="426092" y="2237321"/>
                  <a:pt x="422650" y="2233879"/>
                </a:cubicBezTo>
                <a:cubicBezTo>
                  <a:pt x="395804" y="2206343"/>
                  <a:pt x="393049" y="2185005"/>
                  <a:pt x="412327" y="2151275"/>
                </a:cubicBezTo>
                <a:cubicBezTo>
                  <a:pt x="441924" y="2098275"/>
                  <a:pt x="472211" y="2044581"/>
                  <a:pt x="501812" y="1991577"/>
                </a:cubicBezTo>
                <a:cubicBezTo>
                  <a:pt x="510070" y="1976435"/>
                  <a:pt x="519018" y="1961289"/>
                  <a:pt x="516954" y="1942706"/>
                </a:cubicBezTo>
                <a:cubicBezTo>
                  <a:pt x="512134" y="1886950"/>
                  <a:pt x="450185" y="1842895"/>
                  <a:pt x="396491" y="1856663"/>
                </a:cubicBezTo>
                <a:cubicBezTo>
                  <a:pt x="334542" y="1872492"/>
                  <a:pt x="272590" y="1888328"/>
                  <a:pt x="211325" y="1904847"/>
                </a:cubicBezTo>
                <a:cubicBezTo>
                  <a:pt x="186544" y="1911731"/>
                  <a:pt x="167960" y="1904157"/>
                  <a:pt x="152128" y="1884886"/>
                </a:cubicBezTo>
                <a:cubicBezTo>
                  <a:pt x="139050" y="1869050"/>
                  <a:pt x="130789" y="1851153"/>
                  <a:pt x="122527" y="1832569"/>
                </a:cubicBezTo>
                <a:cubicBezTo>
                  <a:pt x="108763" y="1800217"/>
                  <a:pt x="114956" y="1776810"/>
                  <a:pt x="142492" y="1755475"/>
                </a:cubicBezTo>
                <a:cubicBezTo>
                  <a:pt x="187922" y="1718990"/>
                  <a:pt x="234041" y="1683197"/>
                  <a:pt x="279474" y="1646716"/>
                </a:cubicBezTo>
                <a:cubicBezTo>
                  <a:pt x="327658" y="1609544"/>
                  <a:pt x="331787" y="1593708"/>
                  <a:pt x="315955" y="1535889"/>
                </a:cubicBezTo>
                <a:cubicBezTo>
                  <a:pt x="304942" y="1498030"/>
                  <a:pt x="282226" y="1478065"/>
                  <a:pt x="242303" y="1473936"/>
                </a:cubicBezTo>
                <a:cubicBezTo>
                  <a:pt x="184480" y="1467739"/>
                  <a:pt x="127347" y="1456730"/>
                  <a:pt x="69523" y="1450533"/>
                </a:cubicBezTo>
                <a:cubicBezTo>
                  <a:pt x="36485" y="1447091"/>
                  <a:pt x="13081" y="1434014"/>
                  <a:pt x="1378" y="1402349"/>
                </a:cubicBezTo>
                <a:cubicBezTo>
                  <a:pt x="0" y="1372748"/>
                  <a:pt x="0" y="1345212"/>
                  <a:pt x="0" y="1316993"/>
                </a:cubicBezTo>
                <a:cubicBezTo>
                  <a:pt x="11017" y="1296341"/>
                  <a:pt x="28223" y="1286019"/>
                  <a:pt x="50253" y="1280509"/>
                </a:cubicBezTo>
                <a:cubicBezTo>
                  <a:pt x="109450" y="1264676"/>
                  <a:pt x="167273" y="1246779"/>
                  <a:pt x="226470" y="1230947"/>
                </a:cubicBezTo>
                <a:cubicBezTo>
                  <a:pt x="262264" y="1221311"/>
                  <a:pt x="283603" y="1201350"/>
                  <a:pt x="287045" y="1163488"/>
                </a:cubicBezTo>
                <a:cubicBezTo>
                  <a:pt x="287732" y="1153853"/>
                  <a:pt x="289110" y="1144217"/>
                  <a:pt x="290487" y="1134578"/>
                </a:cubicBezTo>
                <a:cubicBezTo>
                  <a:pt x="293929" y="1102226"/>
                  <a:pt x="279474" y="1080197"/>
                  <a:pt x="252629" y="1064368"/>
                </a:cubicBezTo>
                <a:cubicBezTo>
                  <a:pt x="198934" y="1033390"/>
                  <a:pt x="145934" y="1001725"/>
                  <a:pt x="92930" y="970751"/>
                </a:cubicBezTo>
                <a:cubicBezTo>
                  <a:pt x="53691" y="948034"/>
                  <a:pt x="46811" y="930824"/>
                  <a:pt x="58511" y="886773"/>
                </a:cubicBezTo>
                <a:cubicBezTo>
                  <a:pt x="59888" y="882640"/>
                  <a:pt x="60575" y="878511"/>
                  <a:pt x="61953" y="875069"/>
                </a:cubicBezTo>
                <a:cubicBezTo>
                  <a:pt x="79162" y="817936"/>
                  <a:pt x="94304" y="806923"/>
                  <a:pt x="152815" y="812430"/>
                </a:cubicBezTo>
                <a:cubicBezTo>
                  <a:pt x="209260" y="817936"/>
                  <a:pt x="265706" y="824133"/>
                  <a:pt x="322152" y="831704"/>
                </a:cubicBezTo>
                <a:cubicBezTo>
                  <a:pt x="366894" y="837211"/>
                  <a:pt x="386165" y="829636"/>
                  <a:pt x="408885" y="791778"/>
                </a:cubicBezTo>
                <a:cubicBezTo>
                  <a:pt x="441233" y="739465"/>
                  <a:pt x="439860" y="722942"/>
                  <a:pt x="402001" y="674070"/>
                </a:cubicBezTo>
                <a:cubicBezTo>
                  <a:pt x="366204" y="627951"/>
                  <a:pt x="331100" y="581144"/>
                  <a:pt x="296681" y="534333"/>
                </a:cubicBezTo>
                <a:cubicBezTo>
                  <a:pt x="276032" y="506801"/>
                  <a:pt x="276032" y="484085"/>
                  <a:pt x="296681" y="456552"/>
                </a:cubicBezTo>
                <a:cubicBezTo>
                  <a:pt x="307007" y="442784"/>
                  <a:pt x="318019" y="429016"/>
                  <a:pt x="331100" y="418003"/>
                </a:cubicBezTo>
                <a:cubicBezTo>
                  <a:pt x="357255" y="395978"/>
                  <a:pt x="375156" y="393223"/>
                  <a:pt x="404753" y="409742"/>
                </a:cubicBezTo>
                <a:cubicBezTo>
                  <a:pt x="457069" y="438652"/>
                  <a:pt x="510760" y="465497"/>
                  <a:pt x="561009" y="497853"/>
                </a:cubicBezTo>
                <a:cubicBezTo>
                  <a:pt x="618832" y="535024"/>
                  <a:pt x="658755" y="510243"/>
                  <a:pt x="700746" y="458617"/>
                </a:cubicBezTo>
                <a:cubicBezTo>
                  <a:pt x="714514" y="441407"/>
                  <a:pt x="709694" y="418690"/>
                  <a:pt x="704188" y="398042"/>
                </a:cubicBezTo>
                <a:cubicBezTo>
                  <a:pt x="689042" y="339532"/>
                  <a:pt x="673901" y="281022"/>
                  <a:pt x="658755" y="222511"/>
                </a:cubicBezTo>
                <a:cubicBezTo>
                  <a:pt x="647742" y="180520"/>
                  <a:pt x="654626" y="163310"/>
                  <a:pt x="691798" y="141285"/>
                </a:cubicBezTo>
                <a:cubicBezTo>
                  <a:pt x="700055" y="136465"/>
                  <a:pt x="708317" y="131645"/>
                  <a:pt x="717265" y="127517"/>
                </a:cubicBezTo>
                <a:cubicBezTo>
                  <a:pt x="762008" y="106868"/>
                  <a:pt x="781969" y="111684"/>
                  <a:pt x="812256" y="150924"/>
                </a:cubicBezTo>
                <a:cubicBezTo>
                  <a:pt x="848741" y="197040"/>
                  <a:pt x="885225" y="243850"/>
                  <a:pt x="921706" y="289970"/>
                </a:cubicBezTo>
                <a:cubicBezTo>
                  <a:pt x="956126" y="332648"/>
                  <a:pt x="1036662" y="332648"/>
                  <a:pt x="1071078" y="289279"/>
                </a:cubicBezTo>
                <a:cubicBezTo>
                  <a:pt x="1085533" y="270696"/>
                  <a:pt x="1085533" y="247292"/>
                  <a:pt x="1088975" y="225953"/>
                </a:cubicBezTo>
                <a:cubicBezTo>
                  <a:pt x="1097237" y="172259"/>
                  <a:pt x="1104121" y="118568"/>
                  <a:pt x="1111005" y="64877"/>
                </a:cubicBezTo>
                <a:cubicBezTo>
                  <a:pt x="1116511" y="22200"/>
                  <a:pt x="1128211" y="10496"/>
                  <a:pt x="1170889" y="2925"/>
                </a:cubicBezTo>
                <a:cubicBezTo>
                  <a:pt x="1188786" y="-517"/>
                  <a:pt x="1206686" y="-517"/>
                  <a:pt x="1224583" y="861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Freeform: Shape 5">
            <a:extLst>
              <a:ext uri="{FF2B5EF4-FFF2-40B4-BE49-F238E27FC236}">
                <a16:creationId xmlns:a16="http://schemas.microsoft.com/office/drawing/2014/main" id="{1F9DF14E-0A6D-48D6-BD3E-D966A0156EE6}"/>
              </a:ext>
            </a:extLst>
          </p:cNvPr>
          <p:cNvSpPr/>
          <p:nvPr/>
        </p:nvSpPr>
        <p:spPr>
          <a:xfrm>
            <a:off x="9789294" y="4369417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CC4DE27-69C6-4562-92C4-ABA9B0E5F647}"/>
              </a:ext>
            </a:extLst>
          </p:cNvPr>
          <p:cNvGrpSpPr/>
          <p:nvPr/>
        </p:nvGrpSpPr>
        <p:grpSpPr>
          <a:xfrm>
            <a:off x="9262845" y="5514898"/>
            <a:ext cx="797885" cy="1132887"/>
            <a:chOff x="4160927" y="2978939"/>
            <a:chExt cx="1013906" cy="1439607"/>
          </a:xfrm>
        </p:grpSpPr>
        <p:grpSp>
          <p:nvGrpSpPr>
            <p:cNvPr id="65" name="Group 33">
              <a:extLst>
                <a:ext uri="{FF2B5EF4-FFF2-40B4-BE49-F238E27FC236}">
                  <a16:creationId xmlns:a16="http://schemas.microsoft.com/office/drawing/2014/main" id="{F14F5BE7-B9DC-4221-8E39-305FC2F216E5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78" name="Freeform: Shape 3">
                <a:extLst>
                  <a:ext uri="{FF2B5EF4-FFF2-40B4-BE49-F238E27FC236}">
                    <a16:creationId xmlns:a16="http://schemas.microsoft.com/office/drawing/2014/main" id="{9162EC76-65F9-4643-8C2B-86AE05870D8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">
                <a:extLst>
                  <a:ext uri="{FF2B5EF4-FFF2-40B4-BE49-F238E27FC236}">
                    <a16:creationId xmlns:a16="http://schemas.microsoft.com/office/drawing/2014/main" id="{E21F5BEA-AE66-461D-BC45-6D85819AA4CB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">
                <a:extLst>
                  <a:ext uri="{FF2B5EF4-FFF2-40B4-BE49-F238E27FC236}">
                    <a16:creationId xmlns:a16="http://schemas.microsoft.com/office/drawing/2014/main" id="{610024C8-0F94-4C0A-8F65-889CA5ED5E7F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">
                <a:extLst>
                  <a:ext uri="{FF2B5EF4-FFF2-40B4-BE49-F238E27FC236}">
                    <a16:creationId xmlns:a16="http://schemas.microsoft.com/office/drawing/2014/main" id="{82417888-FFAD-44AB-8255-C671D939F2E2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7">
                <a:extLst>
                  <a:ext uri="{FF2B5EF4-FFF2-40B4-BE49-F238E27FC236}">
                    <a16:creationId xmlns:a16="http://schemas.microsoft.com/office/drawing/2014/main" id="{4775C015-BD0E-4715-8C0A-51AD271A56D5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18264259-5395-4A69-A511-11B0D7F6A15E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BBE340FC-1BA6-4A04-AD6E-FE5C5E4ACBF7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AA7D2658-089D-49F8-BE0D-8C17C5F1D98A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CB10F005-7071-48EE-A99B-125C01D038E7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7393750F-48B8-488C-BEDF-713E922A8AF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905A2904-C413-45C4-95FA-0D207252706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CCA5C062-16C2-4416-89C0-947BDE5507F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7F3EA443-AF56-4F3E-B7E9-D28106FCEA19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D8BA47F5-7B15-4E07-A145-8E3D6AAD2C4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BA470454-0128-436E-B804-0693E2801C1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69" name="사각형: 둥근 모서리 68">
                <a:extLst>
                  <a:ext uri="{FF2B5EF4-FFF2-40B4-BE49-F238E27FC236}">
                    <a16:creationId xmlns:a16="http://schemas.microsoft.com/office/drawing/2014/main" id="{946CDA57-ECB3-4D2C-8CA5-13BB75AC829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13A5DECA-3E6A-4AA4-9746-9F32B5E8DD8A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0F54375E-F5CA-4D18-8014-AD06EE0CFBC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D0DC1390-2A60-4277-B1AE-CCDE775C7BE3}"/>
              </a:ext>
            </a:extLst>
          </p:cNvPr>
          <p:cNvGrpSpPr/>
          <p:nvPr/>
        </p:nvGrpSpPr>
        <p:grpSpPr>
          <a:xfrm>
            <a:off x="8614357" y="5688614"/>
            <a:ext cx="637423" cy="905053"/>
            <a:chOff x="4160927" y="2978939"/>
            <a:chExt cx="1013906" cy="1439607"/>
          </a:xfrm>
        </p:grpSpPr>
        <p:grpSp>
          <p:nvGrpSpPr>
            <p:cNvPr id="85" name="Group 33">
              <a:extLst>
                <a:ext uri="{FF2B5EF4-FFF2-40B4-BE49-F238E27FC236}">
                  <a16:creationId xmlns:a16="http://schemas.microsoft.com/office/drawing/2014/main" id="{27D18395-AD8F-4DDA-A043-A7EC9D774AF1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98" name="Freeform: Shape 3">
                <a:extLst>
                  <a:ext uri="{FF2B5EF4-FFF2-40B4-BE49-F238E27FC236}">
                    <a16:creationId xmlns:a16="http://schemas.microsoft.com/office/drawing/2014/main" id="{4920EF51-DAB0-4754-8C22-F51FC72D7402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4">
                <a:extLst>
                  <a:ext uri="{FF2B5EF4-FFF2-40B4-BE49-F238E27FC236}">
                    <a16:creationId xmlns:a16="http://schemas.microsoft.com/office/drawing/2014/main" id="{449720F9-034B-41B6-A897-11182F7620AD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5">
                <a:extLst>
                  <a:ext uri="{FF2B5EF4-FFF2-40B4-BE49-F238E27FC236}">
                    <a16:creationId xmlns:a16="http://schemas.microsoft.com/office/drawing/2014/main" id="{5DA2639C-972C-4435-A2B5-F3BB59A05E6E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6">
                <a:extLst>
                  <a:ext uri="{FF2B5EF4-FFF2-40B4-BE49-F238E27FC236}">
                    <a16:creationId xmlns:a16="http://schemas.microsoft.com/office/drawing/2014/main" id="{3CAD3FB5-C7E5-4E77-9103-8E4422D1B9F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">
                <a:extLst>
                  <a:ext uri="{FF2B5EF4-FFF2-40B4-BE49-F238E27FC236}">
                    <a16:creationId xmlns:a16="http://schemas.microsoft.com/office/drawing/2014/main" id="{8AD4B3DC-4003-425D-8AA5-379E1FFEC2A3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8">
                <a:extLst>
                  <a:ext uri="{FF2B5EF4-FFF2-40B4-BE49-F238E27FC236}">
                    <a16:creationId xmlns:a16="http://schemas.microsoft.com/office/drawing/2014/main" id="{77D8D8F5-091A-4132-83CA-49C39BE26F5A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D46A401E-09E2-46A3-8393-006AC8D25A81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5" name="사각형: 둥근 모서리 94">
                <a:extLst>
                  <a:ext uri="{FF2B5EF4-FFF2-40B4-BE49-F238E27FC236}">
                    <a16:creationId xmlns:a16="http://schemas.microsoft.com/office/drawing/2014/main" id="{1309F172-B581-4B0E-B631-A2DD67F9639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6F86ED29-D53D-4BD9-B2CA-91EABA603362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844368FC-BFC0-492D-9E9D-150CBCCF036D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830A068-F733-4F34-8B72-A7D97272B1A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2" name="사각형: 둥근 모서리 91">
                <a:extLst>
                  <a:ext uri="{FF2B5EF4-FFF2-40B4-BE49-F238E27FC236}">
                    <a16:creationId xmlns:a16="http://schemas.microsoft.com/office/drawing/2014/main" id="{2FE15A2E-8046-472E-B7CB-722A96CEB84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782F0252-0D67-4D0E-B7AD-9BB2B5E4A34F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id="{2F7B1714-3CC8-49B7-BFD9-EDEA6D13FB46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85136B8F-A4BC-4C99-BE6D-90D35D29B67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89" name="사각형: 둥근 모서리 88">
                <a:extLst>
                  <a:ext uri="{FF2B5EF4-FFF2-40B4-BE49-F238E27FC236}">
                    <a16:creationId xmlns:a16="http://schemas.microsoft.com/office/drawing/2014/main" id="{F3FA5FF4-CB2F-4A67-A987-7874E113FA3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사각형: 둥근 모서리 89">
                <a:extLst>
                  <a:ext uri="{FF2B5EF4-FFF2-40B4-BE49-F238E27FC236}">
                    <a16:creationId xmlns:a16="http://schemas.microsoft.com/office/drawing/2014/main" id="{64D3911B-4555-48D9-A284-817966415E9D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EB663C31-4E13-4F04-BB0B-DB451709877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6114530-F5E7-4C46-AB0C-D6DFE468AEEC}"/>
              </a:ext>
            </a:extLst>
          </p:cNvPr>
          <p:cNvGrpSpPr/>
          <p:nvPr/>
        </p:nvGrpSpPr>
        <p:grpSpPr>
          <a:xfrm>
            <a:off x="10071796" y="5688614"/>
            <a:ext cx="637423" cy="905053"/>
            <a:chOff x="4160927" y="2978939"/>
            <a:chExt cx="1013906" cy="1439607"/>
          </a:xfrm>
        </p:grpSpPr>
        <p:grpSp>
          <p:nvGrpSpPr>
            <p:cNvPr id="105" name="Group 33">
              <a:extLst>
                <a:ext uri="{FF2B5EF4-FFF2-40B4-BE49-F238E27FC236}">
                  <a16:creationId xmlns:a16="http://schemas.microsoft.com/office/drawing/2014/main" id="{8D08BCE5-7E07-4623-A186-E6F865852373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18" name="Freeform: Shape 3">
                <a:extLst>
                  <a:ext uri="{FF2B5EF4-FFF2-40B4-BE49-F238E27FC236}">
                    <a16:creationId xmlns:a16="http://schemas.microsoft.com/office/drawing/2014/main" id="{583C5873-B4C3-4F8B-89EE-EC517243DFD9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4">
                <a:extLst>
                  <a:ext uri="{FF2B5EF4-FFF2-40B4-BE49-F238E27FC236}">
                    <a16:creationId xmlns:a16="http://schemas.microsoft.com/office/drawing/2014/main" id="{72AAE879-0AAE-4C7A-8A54-C07E5AE1FD8A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5">
                <a:extLst>
                  <a:ext uri="{FF2B5EF4-FFF2-40B4-BE49-F238E27FC236}">
                    <a16:creationId xmlns:a16="http://schemas.microsoft.com/office/drawing/2014/main" id="{2CC033F1-364A-40DA-BAF3-7BD227393F3C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6">
                <a:extLst>
                  <a:ext uri="{FF2B5EF4-FFF2-40B4-BE49-F238E27FC236}">
                    <a16:creationId xmlns:a16="http://schemas.microsoft.com/office/drawing/2014/main" id="{B5B82DA8-DE21-4923-9409-0ED1C3BEBF4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7">
                <a:extLst>
                  <a:ext uri="{FF2B5EF4-FFF2-40B4-BE49-F238E27FC236}">
                    <a16:creationId xmlns:a16="http://schemas.microsoft.com/office/drawing/2014/main" id="{663C95AE-2E64-454F-9D38-F35A718D9AED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">
                <a:extLst>
                  <a:ext uri="{FF2B5EF4-FFF2-40B4-BE49-F238E27FC236}">
                    <a16:creationId xmlns:a16="http://schemas.microsoft.com/office/drawing/2014/main" id="{E79E9FBD-815D-4504-916E-3A653D383C11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B79B1C3-7ACB-4DDA-8FAF-413B05AABD29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5" name="사각형: 둥근 모서리 114">
                <a:extLst>
                  <a:ext uri="{FF2B5EF4-FFF2-40B4-BE49-F238E27FC236}">
                    <a16:creationId xmlns:a16="http://schemas.microsoft.com/office/drawing/2014/main" id="{F4675491-5894-4C3D-90C0-6536F42E7F8E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사각형: 둥근 모서리 115">
                <a:extLst>
                  <a:ext uri="{FF2B5EF4-FFF2-40B4-BE49-F238E27FC236}">
                    <a16:creationId xmlns:a16="http://schemas.microsoft.com/office/drawing/2014/main" id="{A99338FE-3753-480C-8F18-CC15A73A3B61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사각형: 둥근 모서리 116">
                <a:extLst>
                  <a:ext uri="{FF2B5EF4-FFF2-40B4-BE49-F238E27FC236}">
                    <a16:creationId xmlns:a16="http://schemas.microsoft.com/office/drawing/2014/main" id="{84EC786E-EA46-43A6-B21B-DAAFF8A77408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5DD2BF74-6837-485C-849C-9593637A65BA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2" name="사각형: 둥근 모서리 111">
                <a:extLst>
                  <a:ext uri="{FF2B5EF4-FFF2-40B4-BE49-F238E27FC236}">
                    <a16:creationId xmlns:a16="http://schemas.microsoft.com/office/drawing/2014/main" id="{40BF9926-3261-439F-9120-62F66D41ADE5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E7A27DFE-9149-4BC0-9482-5A8E13F3454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사각형: 둥근 모서리 113">
                <a:extLst>
                  <a:ext uri="{FF2B5EF4-FFF2-40B4-BE49-F238E27FC236}">
                    <a16:creationId xmlns:a16="http://schemas.microsoft.com/office/drawing/2014/main" id="{114660EF-7B84-4E15-B3D0-BF43C7CC613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179BB3C6-984C-49A3-999D-18AC9244CAF4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A865EF19-C140-4C19-833D-473171E3B369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6B287D5C-93DA-4561-B81E-EA1B6540463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C3BB06F9-34EE-4DE3-B2F3-EB71E82B209C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368152-FD1E-15B1-BFA2-EC21A4A3F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67" y="1478847"/>
            <a:ext cx="792210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Not</a:t>
            </a:r>
          </a:p>
        </p:txBody>
      </p:sp>
      <p:sp>
        <p:nvSpPr>
          <p:cNvPr id="73" name="Oval 30">
            <a:extLst>
              <a:ext uri="{FF2B5EF4-FFF2-40B4-BE49-F238E27FC236}">
                <a16:creationId xmlns:a16="http://schemas.microsoft.com/office/drawing/2014/main" id="{A28BDFC9-C0D6-48D9-B8EA-B99AB674E5F6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8AFF0EAD-5AED-4D2F-BBA2-2D4E6BC7B8E2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32">
            <a:extLst>
              <a:ext uri="{FF2B5EF4-FFF2-40B4-BE49-F238E27FC236}">
                <a16:creationId xmlns:a16="http://schemas.microsoft.com/office/drawing/2014/main" id="{17A8BC02-FA7D-49E3-B2AF-7EE226DD6701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33">
            <a:extLst>
              <a:ext uri="{FF2B5EF4-FFF2-40B4-BE49-F238E27FC236}">
                <a16:creationId xmlns:a16="http://schemas.microsoft.com/office/drawing/2014/main" id="{C59602D8-F2EE-47FE-A5D8-427980FF740C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7" name="Oval 34">
            <a:extLst>
              <a:ext uri="{FF2B5EF4-FFF2-40B4-BE49-F238E27FC236}">
                <a16:creationId xmlns:a16="http://schemas.microsoft.com/office/drawing/2014/main" id="{82C9BAE1-F480-48FB-9FAE-E95E518907DE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0" name="Freeform: Shape 37">
            <a:extLst>
              <a:ext uri="{FF2B5EF4-FFF2-40B4-BE49-F238E27FC236}">
                <a16:creationId xmlns:a16="http://schemas.microsoft.com/office/drawing/2014/main" id="{4E1B1B7C-9BD2-42BF-A4FC-B45230845D7D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Block Arc 25">
            <a:extLst>
              <a:ext uri="{FF2B5EF4-FFF2-40B4-BE49-F238E27FC236}">
                <a16:creationId xmlns:a16="http://schemas.microsoft.com/office/drawing/2014/main" id="{E18D62D0-AFF7-4ECD-A807-0D5AF29856BE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Freeform: Shape 39">
            <a:extLst>
              <a:ext uri="{FF2B5EF4-FFF2-40B4-BE49-F238E27FC236}">
                <a16:creationId xmlns:a16="http://schemas.microsoft.com/office/drawing/2014/main" id="{8FC9E4AA-7A4D-47FC-A141-D23B14A45C33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4D9CB3B-D8B5-4AAB-B991-739A21443866}"/>
              </a:ext>
            </a:extLst>
          </p:cNvPr>
          <p:cNvSpPr txBox="1"/>
          <p:nvPr/>
        </p:nvSpPr>
        <p:spPr>
          <a:xfrm>
            <a:off x="4002826" y="2114904"/>
            <a:ext cx="4067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Bentuk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Umum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: = Not(logical)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C29BD9-DB15-4E17-AAC4-DD6D53A69170}"/>
              </a:ext>
            </a:extLst>
          </p:cNvPr>
          <p:cNvSpPr txBox="1"/>
          <p:nvPr/>
        </p:nvSpPr>
        <p:spPr>
          <a:xfrm>
            <a:off x="8451865" y="3430311"/>
            <a:ext cx="228515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: Jika Nilai Akhir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&gt;= 55,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dinyatakan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lulus,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mengulang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24C4A0-B1B9-4330-A716-5A2EF3BE1818}"/>
              </a:ext>
            </a:extLst>
          </p:cNvPr>
          <p:cNvSpPr txBox="1"/>
          <p:nvPr/>
        </p:nvSpPr>
        <p:spPr>
          <a:xfrm>
            <a:off x="569974" y="3574193"/>
            <a:ext cx="30411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Logika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: If (Not( Nilai Akhir &gt;= 55), “Lulus”,”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Mengulang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”)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98" name="Straight Connector 55">
            <a:extLst>
              <a:ext uri="{FF2B5EF4-FFF2-40B4-BE49-F238E27FC236}">
                <a16:creationId xmlns:a16="http://schemas.microsoft.com/office/drawing/2014/main" id="{E73F0F85-828C-4220-B4A4-A3FD35F26616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56">
            <a:extLst>
              <a:ext uri="{FF2B5EF4-FFF2-40B4-BE49-F238E27FC236}">
                <a16:creationId xmlns:a16="http://schemas.microsoft.com/office/drawing/2014/main" id="{421A336D-3EDD-4511-9F08-2129EFF2BF48}"/>
              </a:ext>
            </a:extLst>
          </p:cNvPr>
          <p:cNvCxnSpPr>
            <a:cxnSpLocks/>
            <a:stCxn id="73" idx="4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58">
            <a:extLst>
              <a:ext uri="{FF2B5EF4-FFF2-40B4-BE49-F238E27FC236}">
                <a16:creationId xmlns:a16="http://schemas.microsoft.com/office/drawing/2014/main" id="{C629B99B-8094-4F23-BC5C-C41B66CCE0DC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">
            <a:extLst>
              <a:ext uri="{FF2B5EF4-FFF2-40B4-BE49-F238E27FC236}">
                <a16:creationId xmlns:a16="http://schemas.microsoft.com/office/drawing/2014/main" id="{126F0691-CA08-4BF9-9328-3F26E6FDFE5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7">
            <a:extLst>
              <a:ext uri="{FF2B5EF4-FFF2-40B4-BE49-F238E27FC236}">
                <a16:creationId xmlns:a16="http://schemas.microsoft.com/office/drawing/2014/main" id="{21A7CA26-52BD-485C-8186-5B06BEA07CA3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B0113-A9FD-4B7A-9632-56EB443190FB}"/>
              </a:ext>
            </a:extLst>
          </p:cNvPr>
          <p:cNvGrpSpPr/>
          <p:nvPr/>
        </p:nvGrpSpPr>
        <p:grpSpPr>
          <a:xfrm>
            <a:off x="5231722" y="4581481"/>
            <a:ext cx="2258930" cy="1697597"/>
            <a:chOff x="5328029" y="4574338"/>
            <a:chExt cx="1958195" cy="1471592"/>
          </a:xfrm>
        </p:grpSpPr>
        <p:sp>
          <p:nvSpPr>
            <p:cNvPr id="104" name="Freeform: Shape 175">
              <a:extLst>
                <a:ext uri="{FF2B5EF4-FFF2-40B4-BE49-F238E27FC236}">
                  <a16:creationId xmlns:a16="http://schemas.microsoft.com/office/drawing/2014/main" id="{69E9E872-9F7C-4F14-AA9A-E1EBC6577C0A}"/>
                </a:ext>
              </a:extLst>
            </p:cNvPr>
            <p:cNvSpPr/>
            <p:nvPr/>
          </p:nvSpPr>
          <p:spPr>
            <a:xfrm>
              <a:off x="5763867" y="4823689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45665435-A88F-4E14-81F6-E03A95B38D10}"/>
                </a:ext>
              </a:extLst>
            </p:cNvPr>
            <p:cNvSpPr/>
            <p:nvPr/>
          </p:nvSpPr>
          <p:spPr>
            <a:xfrm>
              <a:off x="5328029" y="5298839"/>
              <a:ext cx="1027605" cy="733873"/>
            </a:xfrm>
            <a:custGeom>
              <a:avLst/>
              <a:gdLst>
                <a:gd name="connsiteX0" fmla="*/ 284829 w 1027605"/>
                <a:gd name="connsiteY0" fmla="*/ 356411 h 733873"/>
                <a:gd name="connsiteX1" fmla="*/ 202580 w 1027605"/>
                <a:gd name="connsiteY1" fmla="*/ 570355 h 733873"/>
                <a:gd name="connsiteX2" fmla="*/ 216288 w 1027605"/>
                <a:gd name="connsiteY2" fmla="*/ 591896 h 733873"/>
                <a:gd name="connsiteX3" fmla="*/ 288745 w 1027605"/>
                <a:gd name="connsiteY3" fmla="*/ 599730 h 733873"/>
                <a:gd name="connsiteX4" fmla="*/ 312734 w 1027605"/>
                <a:gd name="connsiteY4" fmla="*/ 575740 h 733873"/>
                <a:gd name="connsiteX5" fmla="*/ 284829 w 1027605"/>
                <a:gd name="connsiteY5" fmla="*/ 356411 h 733873"/>
                <a:gd name="connsiteX6" fmla="*/ 449815 w 1027605"/>
                <a:gd name="connsiteY6" fmla="*/ 0 h 733873"/>
                <a:gd name="connsiteX7" fmla="*/ 477231 w 1027605"/>
                <a:gd name="connsiteY7" fmla="*/ 37208 h 733873"/>
                <a:gd name="connsiteX8" fmla="*/ 599136 w 1027605"/>
                <a:gd name="connsiteY8" fmla="*/ 87145 h 733873"/>
                <a:gd name="connsiteX9" fmla="*/ 665228 w 1027605"/>
                <a:gd name="connsiteY9" fmla="*/ 33291 h 733873"/>
                <a:gd name="connsiteX10" fmla="*/ 672572 w 1027605"/>
                <a:gd name="connsiteY10" fmla="*/ 1469 h 733873"/>
                <a:gd name="connsiteX11" fmla="*/ 757758 w 1027605"/>
                <a:gd name="connsiteY11" fmla="*/ 2448 h 733873"/>
                <a:gd name="connsiteX12" fmla="*/ 942328 w 1027605"/>
                <a:gd name="connsiteY12" fmla="*/ 106238 h 733873"/>
                <a:gd name="connsiteX13" fmla="*/ 1027514 w 1027605"/>
                <a:gd name="connsiteY13" fmla="*/ 218351 h 733873"/>
                <a:gd name="connsiteX14" fmla="*/ 977578 w 1027605"/>
                <a:gd name="connsiteY14" fmla="*/ 462159 h 733873"/>
                <a:gd name="connsiteX15" fmla="*/ 886027 w 1027605"/>
                <a:gd name="connsiteY15" fmla="*/ 347108 h 733873"/>
                <a:gd name="connsiteX16" fmla="*/ 845637 w 1027605"/>
                <a:gd name="connsiteY16" fmla="*/ 638039 h 733873"/>
                <a:gd name="connsiteX17" fmla="*/ 840936 w 1027605"/>
                <a:gd name="connsiteY17" fmla="*/ 733873 h 733873"/>
                <a:gd name="connsiteX18" fmla="*/ 50122 w 1027605"/>
                <a:gd name="connsiteY18" fmla="*/ 733873 h 733873"/>
                <a:gd name="connsiteX19" fmla="*/ 25537 w 1027605"/>
                <a:gd name="connsiteY19" fmla="*/ 716799 h 733873"/>
                <a:gd name="connsiteX20" fmla="*/ 875 w 1027605"/>
                <a:gd name="connsiteY20" fmla="*/ 652603 h 733873"/>
                <a:gd name="connsiteX21" fmla="*/ 53259 w 1027605"/>
                <a:gd name="connsiteY21" fmla="*/ 415160 h 733873"/>
                <a:gd name="connsiteX22" fmla="*/ 135508 w 1027605"/>
                <a:gd name="connsiteY22" fmla="*/ 185549 h 733873"/>
                <a:gd name="connsiteX23" fmla="*/ 248600 w 1027605"/>
                <a:gd name="connsiteY23" fmla="*/ 27906 h 733873"/>
                <a:gd name="connsiteX24" fmla="*/ 449815 w 1027605"/>
                <a:gd name="connsiteY24" fmla="*/ 0 h 7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605" h="733873">
                  <a:moveTo>
                    <a:pt x="284829" y="356411"/>
                  </a:moveTo>
                  <a:cubicBezTo>
                    <a:pt x="276995" y="374035"/>
                    <a:pt x="221673" y="523845"/>
                    <a:pt x="202580" y="570355"/>
                  </a:cubicBezTo>
                  <a:cubicBezTo>
                    <a:pt x="196215" y="586511"/>
                    <a:pt x="200132" y="589448"/>
                    <a:pt x="216288" y="591896"/>
                  </a:cubicBezTo>
                  <a:cubicBezTo>
                    <a:pt x="246642" y="595813"/>
                    <a:pt x="265246" y="601198"/>
                    <a:pt x="288745" y="599730"/>
                  </a:cubicBezTo>
                  <a:cubicBezTo>
                    <a:pt x="311266" y="598261"/>
                    <a:pt x="316161" y="598261"/>
                    <a:pt x="312734" y="575740"/>
                  </a:cubicBezTo>
                  <a:cubicBezTo>
                    <a:pt x="304901" y="515523"/>
                    <a:pt x="287766" y="372567"/>
                    <a:pt x="284829" y="356411"/>
                  </a:cubicBezTo>
                  <a:close/>
                  <a:moveTo>
                    <a:pt x="449815" y="0"/>
                  </a:moveTo>
                  <a:cubicBezTo>
                    <a:pt x="456180" y="3917"/>
                    <a:pt x="460096" y="8323"/>
                    <a:pt x="477231" y="37208"/>
                  </a:cubicBezTo>
                  <a:cubicBezTo>
                    <a:pt x="504158" y="88614"/>
                    <a:pt x="557032" y="94978"/>
                    <a:pt x="599136" y="87145"/>
                  </a:cubicBezTo>
                  <a:cubicBezTo>
                    <a:pt x="630958" y="78332"/>
                    <a:pt x="656416" y="66093"/>
                    <a:pt x="665228" y="33291"/>
                  </a:cubicBezTo>
                  <a:cubicBezTo>
                    <a:pt x="667186" y="26437"/>
                    <a:pt x="671103" y="12729"/>
                    <a:pt x="672572" y="1469"/>
                  </a:cubicBezTo>
                  <a:cubicBezTo>
                    <a:pt x="700967" y="1959"/>
                    <a:pt x="729363" y="979"/>
                    <a:pt x="757758" y="2448"/>
                  </a:cubicBezTo>
                  <a:cubicBezTo>
                    <a:pt x="835111" y="7344"/>
                    <a:pt x="894839" y="46999"/>
                    <a:pt x="942328" y="106238"/>
                  </a:cubicBezTo>
                  <a:cubicBezTo>
                    <a:pt x="971702" y="142956"/>
                    <a:pt x="999118" y="181143"/>
                    <a:pt x="1027514" y="218351"/>
                  </a:cubicBezTo>
                  <a:cubicBezTo>
                    <a:pt x="1029472" y="227163"/>
                    <a:pt x="999608" y="413201"/>
                    <a:pt x="977578" y="462159"/>
                  </a:cubicBezTo>
                  <a:cubicBezTo>
                    <a:pt x="947713" y="424462"/>
                    <a:pt x="917849" y="387743"/>
                    <a:pt x="886027" y="347108"/>
                  </a:cubicBezTo>
                  <a:cubicBezTo>
                    <a:pt x="866933" y="450654"/>
                    <a:pt x="853225" y="545876"/>
                    <a:pt x="845637" y="638039"/>
                  </a:cubicBezTo>
                  <a:lnTo>
                    <a:pt x="840936" y="733873"/>
                  </a:lnTo>
                  <a:lnTo>
                    <a:pt x="50122" y="733873"/>
                  </a:lnTo>
                  <a:lnTo>
                    <a:pt x="25537" y="716799"/>
                  </a:lnTo>
                  <a:cubicBezTo>
                    <a:pt x="13237" y="702540"/>
                    <a:pt x="7974" y="682223"/>
                    <a:pt x="875" y="652603"/>
                  </a:cubicBezTo>
                  <a:cubicBezTo>
                    <a:pt x="-6959" y="606094"/>
                    <a:pt x="40041" y="449430"/>
                    <a:pt x="53259" y="415160"/>
                  </a:cubicBezTo>
                  <a:cubicBezTo>
                    <a:pt x="82634" y="339276"/>
                    <a:pt x="113967" y="263881"/>
                    <a:pt x="135508" y="185549"/>
                  </a:cubicBezTo>
                  <a:cubicBezTo>
                    <a:pt x="154112" y="117498"/>
                    <a:pt x="184955" y="65114"/>
                    <a:pt x="248600" y="27906"/>
                  </a:cubicBezTo>
                  <a:cubicBezTo>
                    <a:pt x="278464" y="10771"/>
                    <a:pt x="428274" y="1469"/>
                    <a:pt x="449815" y="0"/>
                  </a:cubicBezTo>
                  <a:close/>
                </a:path>
              </a:pathLst>
            </a:custGeom>
            <a:solidFill>
              <a:srgbClr val="305EB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78">
              <a:extLst>
                <a:ext uri="{FF2B5EF4-FFF2-40B4-BE49-F238E27FC236}">
                  <a16:creationId xmlns:a16="http://schemas.microsoft.com/office/drawing/2014/main" id="{4BFFE652-F2F0-4900-83A4-ED9C810DBA3F}"/>
                </a:ext>
              </a:extLst>
            </p:cNvPr>
            <p:cNvSpPr/>
            <p:nvPr/>
          </p:nvSpPr>
          <p:spPr>
            <a:xfrm>
              <a:off x="5960338" y="5374723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87">
              <a:extLst>
                <a:ext uri="{FF2B5EF4-FFF2-40B4-BE49-F238E27FC236}">
                  <a16:creationId xmlns:a16="http://schemas.microsoft.com/office/drawing/2014/main" id="{BFB7DFBC-B7B0-4C91-AE36-DD8BEA3A7410}"/>
                </a:ext>
              </a:extLst>
            </p:cNvPr>
            <p:cNvSpPr/>
            <p:nvPr/>
          </p:nvSpPr>
          <p:spPr>
            <a:xfrm>
              <a:off x="5823374" y="5911014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88">
              <a:extLst>
                <a:ext uri="{FF2B5EF4-FFF2-40B4-BE49-F238E27FC236}">
                  <a16:creationId xmlns:a16="http://schemas.microsoft.com/office/drawing/2014/main" id="{219932F9-557C-4F64-B1D3-1831CC72AE16}"/>
                </a:ext>
              </a:extLst>
            </p:cNvPr>
            <p:cNvSpPr/>
            <p:nvPr/>
          </p:nvSpPr>
          <p:spPr>
            <a:xfrm>
              <a:off x="6722698" y="5661115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92">
              <a:extLst>
                <a:ext uri="{FF2B5EF4-FFF2-40B4-BE49-F238E27FC236}">
                  <a16:creationId xmlns:a16="http://schemas.microsoft.com/office/drawing/2014/main" id="{A99CDAEC-DF8A-4A2D-937B-B5DA5D3568D2}"/>
                </a:ext>
              </a:extLst>
            </p:cNvPr>
            <p:cNvSpPr/>
            <p:nvPr/>
          </p:nvSpPr>
          <p:spPr>
            <a:xfrm>
              <a:off x="5763377" y="4932146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98">
              <a:extLst>
                <a:ext uri="{FF2B5EF4-FFF2-40B4-BE49-F238E27FC236}">
                  <a16:creationId xmlns:a16="http://schemas.microsoft.com/office/drawing/2014/main" id="{639A47E4-03B6-4E7E-9509-30934CC91379}"/>
                </a:ext>
              </a:extLst>
            </p:cNvPr>
            <p:cNvSpPr/>
            <p:nvPr/>
          </p:nvSpPr>
          <p:spPr>
            <a:xfrm>
              <a:off x="5637510" y="4574338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5" name="Round Same Side Corner Rectangle 11">
            <a:extLst>
              <a:ext uri="{FF2B5EF4-FFF2-40B4-BE49-F238E27FC236}">
                <a16:creationId xmlns:a16="http://schemas.microsoft.com/office/drawing/2014/main" id="{008C40DA-A343-43A9-835D-322EC5063D1B}"/>
              </a:ext>
            </a:extLst>
          </p:cNvPr>
          <p:cNvSpPr>
            <a:spLocks noChangeAspect="1"/>
          </p:cNvSpPr>
          <p:nvPr/>
        </p:nvSpPr>
        <p:spPr>
          <a:xfrm rot="9900000">
            <a:off x="7645325" y="3772884"/>
            <a:ext cx="434013" cy="36860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6" name="Oval 21">
            <a:extLst>
              <a:ext uri="{FF2B5EF4-FFF2-40B4-BE49-F238E27FC236}">
                <a16:creationId xmlns:a16="http://schemas.microsoft.com/office/drawing/2014/main" id="{EF1110B2-8735-4954-AD70-E662089AAF0E}"/>
              </a:ext>
            </a:extLst>
          </p:cNvPr>
          <p:cNvSpPr>
            <a:spLocks noChangeAspect="1"/>
          </p:cNvSpPr>
          <p:nvPr/>
        </p:nvSpPr>
        <p:spPr>
          <a:xfrm>
            <a:off x="5866546" y="3111454"/>
            <a:ext cx="458907" cy="4627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3A0B791-EE47-498C-A5E6-F4DC7EE088C0}"/>
              </a:ext>
            </a:extLst>
          </p:cNvPr>
          <p:cNvSpPr/>
          <p:nvPr/>
        </p:nvSpPr>
        <p:spPr>
          <a:xfrm>
            <a:off x="769612" y="795786"/>
            <a:ext cx="278657" cy="2786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30E5AA89-A524-4E31-8E9B-93953EB33B41}"/>
              </a:ext>
            </a:extLst>
          </p:cNvPr>
          <p:cNvSpPr/>
          <p:nvPr/>
        </p:nvSpPr>
        <p:spPr>
          <a:xfrm>
            <a:off x="202152" y="232254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62F98D-CA67-44A0-B1A5-DDFC936EE647}"/>
              </a:ext>
            </a:extLst>
          </p:cNvPr>
          <p:cNvSpPr/>
          <p:nvPr/>
        </p:nvSpPr>
        <p:spPr>
          <a:xfrm>
            <a:off x="2091866" y="1981010"/>
            <a:ext cx="285080" cy="26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4BBD16-9373-4CBD-ABEA-E1CA422911C3}"/>
              </a:ext>
            </a:extLst>
          </p:cNvPr>
          <p:cNvSpPr/>
          <p:nvPr/>
        </p:nvSpPr>
        <p:spPr>
          <a:xfrm>
            <a:off x="1527617" y="1411579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0EF72F8C-C6F3-4F67-AB34-E8B95E5D79FA}"/>
              </a:ext>
            </a:extLst>
          </p:cNvPr>
          <p:cNvSpPr/>
          <p:nvPr/>
        </p:nvSpPr>
        <p:spPr>
          <a:xfrm>
            <a:off x="6089973" y="754918"/>
            <a:ext cx="279173" cy="2791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1136D703-18F0-4A55-818F-A1E36AB26BB1}"/>
              </a:ext>
            </a:extLst>
          </p:cNvPr>
          <p:cNvSpPr/>
          <p:nvPr/>
        </p:nvSpPr>
        <p:spPr>
          <a:xfrm>
            <a:off x="5522771" y="191644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FC06DD81-1FA1-4F5A-A573-271B1CE48A12}"/>
              </a:ext>
            </a:extLst>
          </p:cNvPr>
          <p:cNvSpPr/>
          <p:nvPr/>
        </p:nvSpPr>
        <p:spPr>
          <a:xfrm>
            <a:off x="4739477" y="2009867"/>
            <a:ext cx="300276" cy="3002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D6A6CC1E-00D4-4465-9BDB-56A9A989E7CA}"/>
              </a:ext>
            </a:extLst>
          </p:cNvPr>
          <p:cNvSpPr/>
          <p:nvPr/>
        </p:nvSpPr>
        <p:spPr>
          <a:xfrm>
            <a:off x="4182826" y="1411579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28">
            <a:extLst>
              <a:ext uri="{FF2B5EF4-FFF2-40B4-BE49-F238E27FC236}">
                <a16:creationId xmlns:a16="http://schemas.microsoft.com/office/drawing/2014/main" id="{8B5EFE26-CA4C-471A-9F10-33D5A0932CBE}"/>
              </a:ext>
            </a:extLst>
          </p:cNvPr>
          <p:cNvSpPr/>
          <p:nvPr/>
        </p:nvSpPr>
        <p:spPr>
          <a:xfrm>
            <a:off x="2855222" y="208015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5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579A1EB8-B388-4D62-A0B1-3355F376DE8B}"/>
              </a:ext>
            </a:extLst>
          </p:cNvPr>
          <p:cNvSpPr>
            <a:spLocks noChangeAspect="1"/>
          </p:cNvSpPr>
          <p:nvPr/>
        </p:nvSpPr>
        <p:spPr>
          <a:xfrm rot="9900000">
            <a:off x="3396146" y="770005"/>
            <a:ext cx="331729" cy="2817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37C1DD7E-C661-4AD2-84B8-5F027D987548}"/>
              </a:ext>
            </a:extLst>
          </p:cNvPr>
          <p:cNvSpPr/>
          <p:nvPr/>
        </p:nvSpPr>
        <p:spPr>
          <a:xfrm>
            <a:off x="0" y="21739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52">
            <a:extLst>
              <a:ext uri="{FF2B5EF4-FFF2-40B4-BE49-F238E27FC236}">
                <a16:creationId xmlns:a16="http://schemas.microsoft.com/office/drawing/2014/main" id="{87AC19A8-B234-422D-8D75-3C6C6422069B}"/>
              </a:ext>
            </a:extLst>
          </p:cNvPr>
          <p:cNvSpPr/>
          <p:nvPr/>
        </p:nvSpPr>
        <p:spPr>
          <a:xfrm rot="10800000">
            <a:off x="1321031" y="1185208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lock Arc 53">
            <a:extLst>
              <a:ext uri="{FF2B5EF4-FFF2-40B4-BE49-F238E27FC236}">
                <a16:creationId xmlns:a16="http://schemas.microsoft.com/office/drawing/2014/main" id="{12FD5987-0B61-465B-8EE1-EA9B61082EAA}"/>
              </a:ext>
            </a:extLst>
          </p:cNvPr>
          <p:cNvSpPr/>
          <p:nvPr/>
        </p:nvSpPr>
        <p:spPr>
          <a:xfrm>
            <a:off x="2655209" y="29668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54">
            <a:extLst>
              <a:ext uri="{FF2B5EF4-FFF2-40B4-BE49-F238E27FC236}">
                <a16:creationId xmlns:a16="http://schemas.microsoft.com/office/drawing/2014/main" id="{8C51FE76-7CE1-4E0B-99CE-55D0F267DB6E}"/>
              </a:ext>
            </a:extLst>
          </p:cNvPr>
          <p:cNvSpPr/>
          <p:nvPr/>
        </p:nvSpPr>
        <p:spPr>
          <a:xfrm rot="10800000">
            <a:off x="3976240" y="1193136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lock Arc 55">
            <a:extLst>
              <a:ext uri="{FF2B5EF4-FFF2-40B4-BE49-F238E27FC236}">
                <a16:creationId xmlns:a16="http://schemas.microsoft.com/office/drawing/2014/main" id="{49E57151-9100-48B5-B5AC-65E420C7FC7A}"/>
              </a:ext>
            </a:extLst>
          </p:cNvPr>
          <p:cNvSpPr/>
          <p:nvPr/>
        </p:nvSpPr>
        <p:spPr>
          <a:xfrm>
            <a:off x="5310418" y="37596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56">
            <a:extLst>
              <a:ext uri="{FF2B5EF4-FFF2-40B4-BE49-F238E27FC236}">
                <a16:creationId xmlns:a16="http://schemas.microsoft.com/office/drawing/2014/main" id="{50DB1E14-5499-4E2C-A82C-B6D7FFF85867}"/>
              </a:ext>
            </a:extLst>
          </p:cNvPr>
          <p:cNvSpPr/>
          <p:nvPr/>
        </p:nvSpPr>
        <p:spPr>
          <a:xfrm rot="10800000">
            <a:off x="6631449" y="1201065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58">
            <a:extLst>
              <a:ext uri="{FF2B5EF4-FFF2-40B4-BE49-F238E27FC236}">
                <a16:creationId xmlns:a16="http://schemas.microsoft.com/office/drawing/2014/main" id="{F728D593-6F59-4C55-986A-3269A72FD900}"/>
              </a:ext>
            </a:extLst>
          </p:cNvPr>
          <p:cNvSpPr/>
          <p:nvPr/>
        </p:nvSpPr>
        <p:spPr>
          <a:xfrm>
            <a:off x="6851184" y="1411579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6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66D43D18-5889-473B-86BB-23DC6246E259}"/>
              </a:ext>
            </a:extLst>
          </p:cNvPr>
          <p:cNvSpPr>
            <a:spLocks noChangeAspect="1"/>
          </p:cNvSpPr>
          <p:nvPr/>
        </p:nvSpPr>
        <p:spPr>
          <a:xfrm>
            <a:off x="7382595" y="1956457"/>
            <a:ext cx="350756" cy="3536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C88512B0-39C2-33E1-2522-56C9945D7BA0}"/>
              </a:ext>
            </a:extLst>
          </p:cNvPr>
          <p:cNvSpPr txBox="1">
            <a:spLocks/>
          </p:cNvSpPr>
          <p:nvPr/>
        </p:nvSpPr>
        <p:spPr>
          <a:xfrm>
            <a:off x="5310418" y="379316"/>
            <a:ext cx="7724622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Logika</a:t>
            </a:r>
            <a:r>
              <a:rPr lang="en-US" dirty="0"/>
              <a:t> Not di Excel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9997EC-887D-34F6-435F-928D8E12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211"/>
            <a:ext cx="12192000" cy="41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A17E36-D610-46CF-A6E4-56B102BC5202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C4AE7-ADCF-6A72-CB95-4C14FAB621F5}"/>
              </a:ext>
            </a:extLst>
          </p:cNvPr>
          <p:cNvSpPr txBox="1">
            <a:spLocks/>
          </p:cNvSpPr>
          <p:nvPr/>
        </p:nvSpPr>
        <p:spPr>
          <a:xfrm>
            <a:off x="4172310" y="338746"/>
            <a:ext cx="7724622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Hasil </a:t>
            </a:r>
            <a:r>
              <a:rPr lang="en-US" dirty="0" err="1"/>
              <a:t>Logika</a:t>
            </a:r>
            <a:r>
              <a:rPr lang="en-US" dirty="0"/>
              <a:t> Not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56ED1-9B99-A1F5-B146-2032AC4B2BD5}"/>
              </a:ext>
            </a:extLst>
          </p:cNvPr>
          <p:cNvSpPr txBox="1"/>
          <p:nvPr/>
        </p:nvSpPr>
        <p:spPr>
          <a:xfrm>
            <a:off x="6096000" y="2892140"/>
            <a:ext cx="40677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dilihat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Logika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IF dan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Logika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Not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Berbanding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terbalik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D5A54-67F5-DEDB-3D0E-87CA619B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83" y="700869"/>
            <a:ext cx="3293009" cy="55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r>
              <a:rPr lang="en-US" dirty="0"/>
              <a:t> Nested IF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1801836" y="1938049"/>
            <a:ext cx="4068198" cy="4062931"/>
            <a:chOff x="3782394" y="2006190"/>
            <a:chExt cx="4597121" cy="4591166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646EEC09-15E5-4EB5-8879-7FC4FA437E0A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5450648" y="4594430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0BA0C383-A0BE-48B9-8232-66BA249F64B1}"/>
              </a:ext>
            </a:extLst>
          </p:cNvPr>
          <p:cNvSpPr/>
          <p:nvPr/>
        </p:nvSpPr>
        <p:spPr>
          <a:xfrm rot="19800000">
            <a:off x="5432573" y="3147942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1" y="5539841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5BF0A667-98AD-487E-A83E-1B98ED8C09B5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ECFBC39F-870F-4175-AD0E-07B2663D16FA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2BF15C7E-9EBD-4063-ACF9-48F5C76788B2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45E9FC2F-7F90-40BC-BF62-1E9BCCD8F6FE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6FFF6-22FE-4A1C-AEC0-44DD3E8C9185}"/>
              </a:ext>
            </a:extLst>
          </p:cNvPr>
          <p:cNvSpPr txBox="1"/>
          <p:nvPr/>
        </p:nvSpPr>
        <p:spPr>
          <a:xfrm>
            <a:off x="6555709" y="1823318"/>
            <a:ext cx="406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IF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Bercabang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147DB2-9411-4C29-9BA1-53B79FBF8DE1}"/>
              </a:ext>
            </a:extLst>
          </p:cNvPr>
          <p:cNvSpPr txBox="1"/>
          <p:nvPr/>
        </p:nvSpPr>
        <p:spPr>
          <a:xfrm>
            <a:off x="7136888" y="3131011"/>
            <a:ext cx="406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Akhir &gt;= 85,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85&gt; Nilai Akhir &gt;=70,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70&gt; Nilai Akhir &gt;=0,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4DB920-7198-4038-A460-1585EBAA1FD8}"/>
              </a:ext>
            </a:extLst>
          </p:cNvPr>
          <p:cNvSpPr txBox="1"/>
          <p:nvPr/>
        </p:nvSpPr>
        <p:spPr>
          <a:xfrm>
            <a:off x="7095577" y="4332810"/>
            <a:ext cx="406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 Jika Nilai Akhir &gt;= 85,maka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Nilai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akhir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&gt;=70,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selain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</a:t>
            </a:r>
          </a:p>
        </p:txBody>
      </p:sp>
      <p:grpSp>
        <p:nvGrpSpPr>
          <p:cNvPr id="3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903382" y="3271851"/>
            <a:ext cx="2717471" cy="1806485"/>
            <a:chOff x="6917382" y="4652701"/>
            <a:chExt cx="2983072" cy="1983048"/>
          </a:xfrm>
        </p:grpSpPr>
        <p:sp>
          <p:nvSpPr>
            <p:cNvPr id="3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DA8FE0-A148-498D-BA79-AF1DC4C3E0CB}"/>
              </a:ext>
            </a:extLst>
          </p:cNvPr>
          <p:cNvGrpSpPr/>
          <p:nvPr/>
        </p:nvGrpSpPr>
        <p:grpSpPr>
          <a:xfrm>
            <a:off x="3245127" y="2991892"/>
            <a:ext cx="1354484" cy="1923181"/>
            <a:chOff x="4160927" y="2978939"/>
            <a:chExt cx="1013906" cy="1439607"/>
          </a:xfrm>
        </p:grpSpPr>
        <p:grpSp>
          <p:nvGrpSpPr>
            <p:cNvPr id="197" name="Group 33">
              <a:extLst>
                <a:ext uri="{FF2B5EF4-FFF2-40B4-BE49-F238E27FC236}">
                  <a16:creationId xmlns:a16="http://schemas.microsoft.com/office/drawing/2014/main" id="{9B268D6B-EC7A-43CA-B3C0-FCDAFC621F34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98" name="Freeform: Shape 3">
                <a:extLst>
                  <a:ext uri="{FF2B5EF4-FFF2-40B4-BE49-F238E27FC236}">
                    <a16:creationId xmlns:a16="http://schemas.microsoft.com/office/drawing/2014/main" id="{C9DA77DB-FD08-4B15-BF2C-EB63A60EE4FD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4">
                <a:extLst>
                  <a:ext uri="{FF2B5EF4-FFF2-40B4-BE49-F238E27FC236}">
                    <a16:creationId xmlns:a16="http://schemas.microsoft.com/office/drawing/2014/main" id="{47E31A71-8BDD-425F-AB1C-1515E347EBD1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5">
                <a:extLst>
                  <a:ext uri="{FF2B5EF4-FFF2-40B4-BE49-F238E27FC236}">
                    <a16:creationId xmlns:a16="http://schemas.microsoft.com/office/drawing/2014/main" id="{A83F5FC7-853C-4A5B-B17A-746B8D53D779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6">
                <a:extLst>
                  <a:ext uri="{FF2B5EF4-FFF2-40B4-BE49-F238E27FC236}">
                    <a16:creationId xmlns:a16="http://schemas.microsoft.com/office/drawing/2014/main" id="{595FE759-8BB5-42E7-8C40-1F8EA0871DE7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7">
                <a:extLst>
                  <a:ext uri="{FF2B5EF4-FFF2-40B4-BE49-F238E27FC236}">
                    <a16:creationId xmlns:a16="http://schemas.microsoft.com/office/drawing/2014/main" id="{BF02C5BE-EBD4-4594-BBE0-78E6BDA37BF4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8">
                <a:extLst>
                  <a:ext uri="{FF2B5EF4-FFF2-40B4-BE49-F238E27FC236}">
                    <a16:creationId xmlns:a16="http://schemas.microsoft.com/office/drawing/2014/main" id="{79F17269-BD49-420A-B20A-A7BFF99A958F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FF038E5-75F8-4154-B8CB-DAFB89065C3E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E9E19484-BE82-4F15-89C4-CA10B0A67EF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사각형: 둥근 모서리 203">
                <a:extLst>
                  <a:ext uri="{FF2B5EF4-FFF2-40B4-BE49-F238E27FC236}">
                    <a16:creationId xmlns:a16="http://schemas.microsoft.com/office/drawing/2014/main" id="{72CBBBD9-D65A-4485-897E-5F533105EE1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사각형: 둥근 모서리 204">
                <a:extLst>
                  <a:ext uri="{FF2B5EF4-FFF2-40B4-BE49-F238E27FC236}">
                    <a16:creationId xmlns:a16="http://schemas.microsoft.com/office/drawing/2014/main" id="{B55C44A5-6E08-4E91-9B02-687C90B392A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6" name="그룹 205">
              <a:extLst>
                <a:ext uri="{FF2B5EF4-FFF2-40B4-BE49-F238E27FC236}">
                  <a16:creationId xmlns:a16="http://schemas.microsoft.com/office/drawing/2014/main" id="{AEF8433B-05A1-48D5-A1A7-9DFED9CC2C32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F09A81B2-CE12-47BD-BE2E-4ADF9F3E3AAF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A1923760-AE1C-476F-8A30-DB4D12F01AC6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38E85B78-09BF-48CF-B607-54F8C7EF049E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9A18BFCE-BBF8-466E-AD70-BE5B26A9EDCC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8697D730-8584-4431-A77C-077068344F38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사각형: 둥근 모서리 211">
                <a:extLst>
                  <a:ext uri="{FF2B5EF4-FFF2-40B4-BE49-F238E27FC236}">
                    <a16:creationId xmlns:a16="http://schemas.microsoft.com/office/drawing/2014/main" id="{CE8DC21E-E9DD-41D2-8575-C59E7551761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사각형: 둥근 모서리 212">
                <a:extLst>
                  <a:ext uri="{FF2B5EF4-FFF2-40B4-BE49-F238E27FC236}">
                    <a16:creationId xmlns:a16="http://schemas.microsoft.com/office/drawing/2014/main" id="{EF7B0EE5-E394-4456-BB96-2E95AA9E431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478466" y="2469941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>
            <a:off x="1607414" y="31310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424485-E834-4381-18CB-C8136FF17FB2}"/>
              </a:ext>
            </a:extLst>
          </p:cNvPr>
          <p:cNvSpPr txBox="1"/>
          <p:nvPr/>
        </p:nvSpPr>
        <p:spPr>
          <a:xfrm>
            <a:off x="6538164" y="2117080"/>
            <a:ext cx="406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IF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5CA70-B1B1-674E-65D5-9E2202EA85AF}"/>
              </a:ext>
            </a:extLst>
          </p:cNvPr>
          <p:cNvSpPr txBox="1"/>
          <p:nvPr/>
        </p:nvSpPr>
        <p:spPr>
          <a:xfrm>
            <a:off x="6520192" y="5466929"/>
            <a:ext cx="406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Logika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 IF( Nilai Akhir &gt;= 85,”A”,  IF( Nilai Akhir &gt;= 70,”B”,”C”))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2E518B-AEBE-4CF8-9CCF-627AD4E41B64}"/>
              </a:ext>
            </a:extLst>
          </p:cNvPr>
          <p:cNvSpPr txBox="1"/>
          <p:nvPr/>
        </p:nvSpPr>
        <p:spPr>
          <a:xfrm>
            <a:off x="6537278" y="754671"/>
            <a:ext cx="5050376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 err="1">
                <a:solidFill>
                  <a:schemeClr val="accent3"/>
                </a:solidFill>
                <a:latin typeface="+mj-lt"/>
              </a:rPr>
              <a:t>Logika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 Nested di Excel</a:t>
            </a:r>
            <a:endParaRPr lang="ko-KR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51DFC-0DAA-034C-3227-BB80BC96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1771418"/>
            <a:ext cx="9011908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FDF72-62A7-4C97-B352-59C174B6D9CD}"/>
              </a:ext>
            </a:extLst>
          </p:cNvPr>
          <p:cNvSpPr txBox="1"/>
          <p:nvPr/>
        </p:nvSpPr>
        <p:spPr>
          <a:xfrm>
            <a:off x="6504013" y="845355"/>
            <a:ext cx="50622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Hasil Nested IF 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412E0-FB35-49AA-9599-C33626282628}"/>
              </a:ext>
            </a:extLst>
          </p:cNvPr>
          <p:cNvSpPr txBox="1"/>
          <p:nvPr/>
        </p:nvSpPr>
        <p:spPr>
          <a:xfrm>
            <a:off x="6847226" y="1832759"/>
            <a:ext cx="38049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>
                <a:solidFill>
                  <a:schemeClr val="accent3"/>
                </a:solidFill>
                <a:cs typeface="Arial" pitchFamily="34" charset="0"/>
              </a:rPr>
              <a:t>Silahkan</a:t>
            </a: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accent3"/>
                </a:solidFill>
                <a:cs typeface="Arial" pitchFamily="34" charset="0"/>
              </a:rPr>
              <a:t>ubah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0408FF09-C841-4421-898D-AA9A583EA7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B2985D2-B457-CA24-9476-5F10C5D4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4" y="992849"/>
            <a:ext cx="5977330" cy="50197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EDDA682-FFD0-7AAD-A43D-CB34A0B009FE}"/>
              </a:ext>
            </a:extLst>
          </p:cNvPr>
          <p:cNvSpPr txBox="1"/>
          <p:nvPr/>
        </p:nvSpPr>
        <p:spPr>
          <a:xfrm>
            <a:off x="6847226" y="2459503"/>
            <a:ext cx="2566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Akhir &gt;= 85,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85&lt; Nilai Akhir &gt;=70,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70&lt; Nilai Akhir &gt;=55,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55&lt; Nilai Akhir &gt;=35,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Akhir &lt; 35,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String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7BD118AA-7FEB-4175-8FDC-54090F3A45AE}"/>
              </a:ext>
            </a:extLst>
          </p:cNvPr>
          <p:cNvCxnSpPr>
            <a:cxnSpLocks/>
          </p:cNvCxnSpPr>
          <p:nvPr/>
        </p:nvCxnSpPr>
        <p:spPr>
          <a:xfrm>
            <a:off x="685581" y="3920354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01A2C966-5B99-416C-B212-166CAD2E5FB6}"/>
              </a:ext>
            </a:extLst>
          </p:cNvPr>
          <p:cNvSpPr>
            <a:spLocks noChangeAspect="1"/>
          </p:cNvSpPr>
          <p:nvPr/>
        </p:nvSpPr>
        <p:spPr>
          <a:xfrm>
            <a:off x="8175393" y="377820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A5267138-1A48-4DAB-989B-B130B20CE021}"/>
              </a:ext>
            </a:extLst>
          </p:cNvPr>
          <p:cNvSpPr>
            <a:spLocks noChangeAspect="1"/>
          </p:cNvSpPr>
          <p:nvPr/>
        </p:nvSpPr>
        <p:spPr>
          <a:xfrm>
            <a:off x="1298074" y="3778209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DB181485-5DF7-4D6D-88BD-694E9B642D03}"/>
              </a:ext>
            </a:extLst>
          </p:cNvPr>
          <p:cNvSpPr>
            <a:spLocks noChangeAspect="1"/>
          </p:cNvSpPr>
          <p:nvPr/>
        </p:nvSpPr>
        <p:spPr>
          <a:xfrm>
            <a:off x="3017404" y="377820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30BAEA5E-A5E0-4C19-ADBF-C8745CC6D43C}"/>
              </a:ext>
            </a:extLst>
          </p:cNvPr>
          <p:cNvSpPr>
            <a:spLocks noChangeAspect="1"/>
          </p:cNvSpPr>
          <p:nvPr/>
        </p:nvSpPr>
        <p:spPr>
          <a:xfrm>
            <a:off x="6456064" y="377820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8F7E181-8D8C-4F1D-8A5A-5031237E5826}"/>
              </a:ext>
            </a:extLst>
          </p:cNvPr>
          <p:cNvSpPr>
            <a:spLocks noChangeAspect="1"/>
          </p:cNvSpPr>
          <p:nvPr/>
        </p:nvSpPr>
        <p:spPr>
          <a:xfrm>
            <a:off x="4736734" y="377820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DB9F775F-8E6E-4FBF-93DA-75269DE22540}"/>
              </a:ext>
            </a:extLst>
          </p:cNvPr>
          <p:cNvSpPr/>
          <p:nvPr/>
        </p:nvSpPr>
        <p:spPr>
          <a:xfrm rot="16200000">
            <a:off x="6831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5B60125D-80C1-4EC9-AE7E-0AC0A5BF7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97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3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3231422-295C-4A4D-8258-AC07E4A30127}"/>
              </a:ext>
            </a:extLst>
          </p:cNvPr>
          <p:cNvGrpSpPr/>
          <p:nvPr/>
        </p:nvGrpSpPr>
        <p:grpSpPr>
          <a:xfrm>
            <a:off x="1829656" y="4528906"/>
            <a:ext cx="2691170" cy="769442"/>
            <a:chOff x="2725124" y="4449090"/>
            <a:chExt cx="1292072" cy="7694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B80ED-E6C4-407C-8E7A-CC25692E816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Fungsi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mid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berguna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untuk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mengambil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beberapa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karakter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dari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tengah</a:t>
              </a:r>
              <a:endParaRPr lang="en-ID" sz="1200" b="0" i="0" dirty="0">
                <a:solidFill>
                  <a:srgbClr val="5E5E5E"/>
                </a:solidFill>
                <a:effectLst/>
                <a:latin typeface="inheri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978F3-9A03-49CF-9A12-B5EDEDE23366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Mid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6D1DF9A4-7686-4A36-AA17-CCAFE56F9EE8}"/>
              </a:ext>
            </a:extLst>
          </p:cNvPr>
          <p:cNvSpPr/>
          <p:nvPr/>
        </p:nvSpPr>
        <p:spPr>
          <a:xfrm rot="16200000">
            <a:off x="240582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B59DC62-35A2-4A84-B5F4-7A46996ACA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4238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44">
            <a:extLst>
              <a:ext uri="{FF2B5EF4-FFF2-40B4-BE49-F238E27FC236}">
                <a16:creationId xmlns:a16="http://schemas.microsoft.com/office/drawing/2014/main" id="{FAA0882F-1E0C-45EC-AE83-7AD9D94952BB}"/>
              </a:ext>
            </a:extLst>
          </p:cNvPr>
          <p:cNvGrpSpPr/>
          <p:nvPr/>
        </p:nvGrpSpPr>
        <p:grpSpPr>
          <a:xfrm>
            <a:off x="3552331" y="2194359"/>
            <a:ext cx="2691170" cy="769442"/>
            <a:chOff x="2725124" y="4449090"/>
            <a:chExt cx="1292072" cy="76944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00D4D-3182-4BB8-8C41-FF0A9411F761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Fungsi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left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berguna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untuk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mengambil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beberapa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karakter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dari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kiri</a:t>
              </a:r>
              <a:endParaRPr lang="en-ID" sz="1200" b="0" i="0" dirty="0">
                <a:solidFill>
                  <a:srgbClr val="5E5E5E"/>
                </a:solidFill>
                <a:effectLst/>
                <a:latin typeface="inheri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E2911D-1B2B-43D7-A305-6F5FE2AA9E7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Left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48">
            <a:extLst>
              <a:ext uri="{FF2B5EF4-FFF2-40B4-BE49-F238E27FC236}">
                <a16:creationId xmlns:a16="http://schemas.microsoft.com/office/drawing/2014/main" id="{AA68805D-E19E-4F18-B53D-756BE654E9C5}"/>
              </a:ext>
            </a:extLst>
          </p:cNvPr>
          <p:cNvSpPr/>
          <p:nvPr/>
        </p:nvSpPr>
        <p:spPr>
          <a:xfrm rot="16200000">
            <a:off x="412849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DCE2CF2A-DC7F-4243-B12A-D59DD2AD88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505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4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50">
            <a:extLst>
              <a:ext uri="{FF2B5EF4-FFF2-40B4-BE49-F238E27FC236}">
                <a16:creationId xmlns:a16="http://schemas.microsoft.com/office/drawing/2014/main" id="{B39F9CDE-D46B-417E-8683-82D8C3B9C8D0}"/>
              </a:ext>
            </a:extLst>
          </p:cNvPr>
          <p:cNvGrpSpPr/>
          <p:nvPr/>
        </p:nvGrpSpPr>
        <p:grpSpPr>
          <a:xfrm>
            <a:off x="5275006" y="4528906"/>
            <a:ext cx="2691170" cy="584776"/>
            <a:chOff x="2725124" y="4449090"/>
            <a:chExt cx="1292072" cy="5847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68A46-14B3-4755-91AF-A48DCA0E63A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Menghitung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Karakter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212AFA-9EA6-48B8-8C12-E9D90751FB55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Len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54">
            <a:extLst>
              <a:ext uri="{FF2B5EF4-FFF2-40B4-BE49-F238E27FC236}">
                <a16:creationId xmlns:a16="http://schemas.microsoft.com/office/drawing/2014/main" id="{1CE9A96F-10BC-4D7B-8B99-81B7B3C957F0}"/>
              </a:ext>
            </a:extLst>
          </p:cNvPr>
          <p:cNvSpPr/>
          <p:nvPr/>
        </p:nvSpPr>
        <p:spPr>
          <a:xfrm rot="16200000">
            <a:off x="585117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4BF9A47E-982E-49E6-AC54-DC5D93CEB6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8773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56">
            <a:extLst>
              <a:ext uri="{FF2B5EF4-FFF2-40B4-BE49-F238E27FC236}">
                <a16:creationId xmlns:a16="http://schemas.microsoft.com/office/drawing/2014/main" id="{72EE2AB1-53AA-4622-9C55-EADAA4C84A8B}"/>
              </a:ext>
            </a:extLst>
          </p:cNvPr>
          <p:cNvGrpSpPr/>
          <p:nvPr/>
        </p:nvGrpSpPr>
        <p:grpSpPr>
          <a:xfrm>
            <a:off x="6997681" y="2194359"/>
            <a:ext cx="2691170" cy="769442"/>
            <a:chOff x="2725124" y="4449090"/>
            <a:chExt cx="1292072" cy="7694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1497F5-D360-4CB5-AC3F-5421DAE88F6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Fungsi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right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berguna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untuk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mengambil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beberapa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karakter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dari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kanan</a:t>
              </a:r>
              <a:endParaRPr lang="en-ID" sz="1200" b="0" i="0" dirty="0">
                <a:solidFill>
                  <a:srgbClr val="5E5E5E"/>
                </a:solidFill>
                <a:effectLst/>
                <a:latin typeface="inheri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8E67C9-6E97-4E95-A2BE-08E840F6860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Right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: Rounded Corners 60">
            <a:extLst>
              <a:ext uri="{FF2B5EF4-FFF2-40B4-BE49-F238E27FC236}">
                <a16:creationId xmlns:a16="http://schemas.microsoft.com/office/drawing/2014/main" id="{739A9612-6000-4A1E-B9C1-78496DC5DA6B}"/>
              </a:ext>
            </a:extLst>
          </p:cNvPr>
          <p:cNvSpPr/>
          <p:nvPr/>
        </p:nvSpPr>
        <p:spPr>
          <a:xfrm rot="16200000">
            <a:off x="75738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11CE1631-1363-4295-88CD-7BBB81048A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104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5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FA5E65D-0340-4DD6-8B4F-3EAF9757BCEC}"/>
              </a:ext>
            </a:extLst>
          </p:cNvPr>
          <p:cNvGrpSpPr/>
          <p:nvPr/>
        </p:nvGrpSpPr>
        <p:grpSpPr>
          <a:xfrm>
            <a:off x="8720356" y="4528906"/>
            <a:ext cx="2691170" cy="584776"/>
            <a:chOff x="2725124" y="4449090"/>
            <a:chExt cx="1292072" cy="584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A43342-51F8-4A92-A262-AEAA86B38867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Membesarkan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Huruf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karakter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8DB612-CA96-4204-8CC0-8B6457F98274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Upper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5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di </a:t>
            </a:r>
            <a:r>
              <a:rPr lang="en-US" dirty="0" err="1"/>
              <a:t>Kerjakan</a:t>
            </a:r>
            <a:endParaRPr lang="en-US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A80AB1-B471-4495-A4D6-F20DAAC31020}"/>
              </a:ext>
            </a:extLst>
          </p:cNvPr>
          <p:cNvGrpSpPr/>
          <p:nvPr/>
        </p:nvGrpSpPr>
        <p:grpSpPr>
          <a:xfrm>
            <a:off x="4506948" y="2493986"/>
            <a:ext cx="3178106" cy="2947530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590682E2-D3F5-43FB-A79B-238741754FBF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A32AB06B-C164-43EA-B1B4-4B7F4CE29446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C633F5-2143-41F7-B392-35C7A784AC3F}"/>
              </a:ext>
            </a:extLst>
          </p:cNvPr>
          <p:cNvSpPr txBox="1"/>
          <p:nvPr/>
        </p:nvSpPr>
        <p:spPr>
          <a:xfrm>
            <a:off x="5772318" y="3106839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C1F99-8488-43CD-ACFD-7AEF1890089F}"/>
              </a:ext>
            </a:extLst>
          </p:cNvPr>
          <p:cNvSpPr txBox="1"/>
          <p:nvPr/>
        </p:nvSpPr>
        <p:spPr>
          <a:xfrm>
            <a:off x="4874314" y="4215313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7B03B5-71BD-E422-D392-5BF1DB07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7" y="1853955"/>
            <a:ext cx="2415402" cy="3515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E9FE52-9F20-5DCD-0530-26451ABC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439" y="2087201"/>
            <a:ext cx="2787709" cy="33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20807DF-AB75-45CD-941F-6FCE5D2DF548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5B55B62A-DB14-4F32-8B17-927D49DD8811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A55F41D8-4E1D-490A-9F24-9A77E89440C6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3001A9E-8FF6-4EA0-B08E-B51AE1F34EDB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25F10C-C616-E589-E3EE-39CE1037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7" y="1063756"/>
            <a:ext cx="11387059" cy="51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241333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String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7BD118AA-7FEB-4175-8FDC-54090F3A45AE}"/>
              </a:ext>
            </a:extLst>
          </p:cNvPr>
          <p:cNvCxnSpPr>
            <a:cxnSpLocks/>
          </p:cNvCxnSpPr>
          <p:nvPr/>
        </p:nvCxnSpPr>
        <p:spPr>
          <a:xfrm>
            <a:off x="685581" y="3920354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01A2C966-5B99-416C-B212-166CAD2E5FB6}"/>
              </a:ext>
            </a:extLst>
          </p:cNvPr>
          <p:cNvSpPr>
            <a:spLocks noChangeAspect="1"/>
          </p:cNvSpPr>
          <p:nvPr/>
        </p:nvSpPr>
        <p:spPr>
          <a:xfrm>
            <a:off x="8175393" y="377820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A5267138-1A48-4DAB-989B-B130B20CE021}"/>
              </a:ext>
            </a:extLst>
          </p:cNvPr>
          <p:cNvSpPr>
            <a:spLocks noChangeAspect="1"/>
          </p:cNvSpPr>
          <p:nvPr/>
        </p:nvSpPr>
        <p:spPr>
          <a:xfrm>
            <a:off x="1298074" y="3778209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DB181485-5DF7-4D6D-88BD-694E9B642D03}"/>
              </a:ext>
            </a:extLst>
          </p:cNvPr>
          <p:cNvSpPr>
            <a:spLocks noChangeAspect="1"/>
          </p:cNvSpPr>
          <p:nvPr/>
        </p:nvSpPr>
        <p:spPr>
          <a:xfrm>
            <a:off x="3017404" y="377820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30BAEA5E-A5E0-4C19-ADBF-C8745CC6D43C}"/>
              </a:ext>
            </a:extLst>
          </p:cNvPr>
          <p:cNvSpPr>
            <a:spLocks noChangeAspect="1"/>
          </p:cNvSpPr>
          <p:nvPr/>
        </p:nvSpPr>
        <p:spPr>
          <a:xfrm>
            <a:off x="6456064" y="377820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8F7E181-8D8C-4F1D-8A5A-5031237E5826}"/>
              </a:ext>
            </a:extLst>
          </p:cNvPr>
          <p:cNvSpPr>
            <a:spLocks noChangeAspect="1"/>
          </p:cNvSpPr>
          <p:nvPr/>
        </p:nvSpPr>
        <p:spPr>
          <a:xfrm>
            <a:off x="4736734" y="377820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DB9F775F-8E6E-4FBF-93DA-75269DE22540}"/>
              </a:ext>
            </a:extLst>
          </p:cNvPr>
          <p:cNvSpPr/>
          <p:nvPr/>
        </p:nvSpPr>
        <p:spPr>
          <a:xfrm rot="16200000">
            <a:off x="3994306" y="4746317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5B60125D-80C1-4EC9-AE7E-0AC0A5BF7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30867" y="4763724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8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3231422-295C-4A4D-8258-AC07E4A30127}"/>
              </a:ext>
            </a:extLst>
          </p:cNvPr>
          <p:cNvGrpSpPr/>
          <p:nvPr/>
        </p:nvGrpSpPr>
        <p:grpSpPr>
          <a:xfrm>
            <a:off x="5140815" y="4394392"/>
            <a:ext cx="2691170" cy="769442"/>
            <a:chOff x="2725124" y="4449090"/>
            <a:chExt cx="1292072" cy="7694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B80ED-E6C4-407C-8E7A-CC25692E816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Berfungsi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untuk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menggabungkan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data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antar</a:t>
              </a:r>
              <a:r>
                <a:rPr lang="en-ID" sz="1200" b="0" i="0" dirty="0">
                  <a:solidFill>
                    <a:srgbClr val="5E5E5E"/>
                  </a:solidFill>
                  <a:effectLst/>
                  <a:latin typeface="inherit"/>
                </a:rPr>
                <a:t> </a:t>
              </a:r>
              <a:r>
                <a:rPr lang="en-ID" sz="1200" b="0" i="0" dirty="0" err="1">
                  <a:solidFill>
                    <a:srgbClr val="5E5E5E"/>
                  </a:solidFill>
                  <a:effectLst/>
                  <a:latin typeface="inherit"/>
                </a:rPr>
                <a:t>kolom</a:t>
              </a:r>
              <a:endParaRPr lang="en-ID" sz="1200" b="0" i="0" dirty="0">
                <a:solidFill>
                  <a:srgbClr val="5E5E5E"/>
                </a:solidFill>
                <a:effectLst/>
                <a:latin typeface="inheri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978F3-9A03-49CF-9A12-B5EDEDE23366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Concatenate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6D1DF9A4-7686-4A36-AA17-CCAFE56F9EE8}"/>
              </a:ext>
            </a:extLst>
          </p:cNvPr>
          <p:cNvSpPr/>
          <p:nvPr/>
        </p:nvSpPr>
        <p:spPr>
          <a:xfrm rot="16200000">
            <a:off x="240582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B59DC62-35A2-4A84-B5F4-7A46996ACA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4238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6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44">
            <a:extLst>
              <a:ext uri="{FF2B5EF4-FFF2-40B4-BE49-F238E27FC236}">
                <a16:creationId xmlns:a16="http://schemas.microsoft.com/office/drawing/2014/main" id="{FAA0882F-1E0C-45EC-AE83-7AD9D94952BB}"/>
              </a:ext>
            </a:extLst>
          </p:cNvPr>
          <p:cNvGrpSpPr/>
          <p:nvPr/>
        </p:nvGrpSpPr>
        <p:grpSpPr>
          <a:xfrm>
            <a:off x="3552331" y="2194359"/>
            <a:ext cx="2691170" cy="769442"/>
            <a:chOff x="2725124" y="4449090"/>
            <a:chExt cx="1292072" cy="76944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00D4D-3182-4BB8-8C41-FF0A9411F761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Mengecilkan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Huruf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Depan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karakter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E2911D-1B2B-43D7-A305-6F5FE2AA9E7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Lower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54">
            <a:extLst>
              <a:ext uri="{FF2B5EF4-FFF2-40B4-BE49-F238E27FC236}">
                <a16:creationId xmlns:a16="http://schemas.microsoft.com/office/drawing/2014/main" id="{1CE9A96F-10BC-4D7B-8B99-81B7B3C957F0}"/>
              </a:ext>
            </a:extLst>
          </p:cNvPr>
          <p:cNvSpPr/>
          <p:nvPr/>
        </p:nvSpPr>
        <p:spPr>
          <a:xfrm rot="16200000">
            <a:off x="585117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4BF9A47E-982E-49E6-AC54-DC5D93CEB6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8773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7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8E67C9-6E97-4E95-A2BE-08E840F6860E}"/>
              </a:ext>
            </a:extLst>
          </p:cNvPr>
          <p:cNvSpPr txBox="1"/>
          <p:nvPr/>
        </p:nvSpPr>
        <p:spPr>
          <a:xfrm>
            <a:off x="6997681" y="2194359"/>
            <a:ext cx="26911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Proper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2AAD6-4CCE-99CF-B9EE-19A32C98714C}"/>
              </a:ext>
            </a:extLst>
          </p:cNvPr>
          <p:cNvSpPr txBox="1"/>
          <p:nvPr/>
        </p:nvSpPr>
        <p:spPr>
          <a:xfrm>
            <a:off x="7021832" y="2475980"/>
            <a:ext cx="269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Membesarkan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Huruf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Depan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karakter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7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Left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5763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Left ( Text ,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785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Left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 , 4)</a:t>
            </a:r>
          </a:p>
          <a:p>
            <a:r>
              <a:rPr lang="en-US" sz="2000" b="1" dirty="0"/>
              <a:t>Hasil : </a:t>
            </a:r>
            <a:r>
              <a:rPr lang="en-US" sz="2000" b="1" dirty="0" err="1"/>
              <a:t>Azay</a:t>
            </a:r>
            <a:endParaRPr lang="en-ID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888AA-D671-D212-92D7-5FE3AEB1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0" y="2823812"/>
            <a:ext cx="5563376" cy="2000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0F1AA-B273-2003-4422-3A9139CA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74" y="4819172"/>
            <a:ext cx="5601482" cy="2019582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2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Right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594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Right ( Text ,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971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Right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 , 4)</a:t>
            </a:r>
          </a:p>
          <a:p>
            <a:r>
              <a:rPr lang="en-US" sz="2000" b="1" dirty="0"/>
              <a:t>Hasil : </a:t>
            </a:r>
            <a:r>
              <a:rPr lang="en-US" sz="2000" b="1" dirty="0" err="1"/>
              <a:t>iani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C78485-730B-AA08-49B4-96C9DDEE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" y="2903568"/>
            <a:ext cx="5934903" cy="2000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2AF575-E6DB-BC2C-DDE7-6752E1B05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58" y="4764214"/>
            <a:ext cx="5963482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Mid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7483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Mid ( Text , start </a:t>
            </a:r>
            <a:r>
              <a:rPr lang="en-US" sz="2000" b="1" dirty="0" err="1"/>
              <a:t>karakter</a:t>
            </a:r>
            <a:r>
              <a:rPr lang="en-US" sz="2000" b="1" dirty="0"/>
              <a:t>,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5040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Mid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 , 4, 6)</a:t>
            </a:r>
          </a:p>
          <a:p>
            <a:r>
              <a:rPr lang="en-US" sz="2000" b="1" dirty="0"/>
              <a:t>Hasil : </a:t>
            </a:r>
            <a:r>
              <a:rPr lang="en-US" sz="2000" b="1" dirty="0" err="1"/>
              <a:t>yaka</a:t>
            </a:r>
            <a:r>
              <a:rPr lang="en-US" sz="2000" b="1" dirty="0"/>
              <a:t> Y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C6058E-AAB6-821E-B35A-39C069B5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6" y="2841646"/>
            <a:ext cx="6335009" cy="1991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B9656-4940-ED39-4B87-524E10EC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33" y="4706911"/>
            <a:ext cx="6363588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Len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364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Len ( Text)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418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Len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”)</a:t>
            </a:r>
          </a:p>
          <a:p>
            <a:r>
              <a:rPr lang="en-US" sz="2000" b="1" dirty="0"/>
              <a:t>Hasil : 15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EF9D52-58C2-FDED-4B5F-C48246F6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81" y="3033923"/>
            <a:ext cx="5725324" cy="197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BA24B9-BA26-F46F-7EAF-78697792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5" y="4799357"/>
            <a:ext cx="5639587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B15A7-477D-0E3F-8F1A-96BAE0EF2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Upper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09D6C-5092-C390-BC38-172FE079E3E6}"/>
              </a:ext>
            </a:extLst>
          </p:cNvPr>
          <p:cNvSpPr txBox="1"/>
          <p:nvPr/>
        </p:nvSpPr>
        <p:spPr>
          <a:xfrm>
            <a:off x="854440" y="1553794"/>
            <a:ext cx="393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: = Upper ( Text)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EE8D-E4C3-49E4-37CB-21AF83443CF3}"/>
              </a:ext>
            </a:extLst>
          </p:cNvPr>
          <p:cNvSpPr txBox="1"/>
          <p:nvPr/>
        </p:nvSpPr>
        <p:spPr>
          <a:xfrm>
            <a:off x="854440" y="2043832"/>
            <a:ext cx="470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 = Upper (“</a:t>
            </a:r>
            <a:r>
              <a:rPr lang="en-US" sz="2000" b="1" dirty="0" err="1"/>
              <a:t>Azayaka</a:t>
            </a:r>
            <a:r>
              <a:rPr lang="en-US" sz="2000" b="1" dirty="0"/>
              <a:t> </a:t>
            </a:r>
            <a:r>
              <a:rPr lang="en-US" sz="2000" b="1" dirty="0" err="1"/>
              <a:t>Yudiani</a:t>
            </a:r>
            <a:r>
              <a:rPr lang="en-US" sz="2000" b="1" dirty="0"/>
              <a:t>”)</a:t>
            </a:r>
          </a:p>
          <a:p>
            <a:r>
              <a:rPr lang="en-US" sz="2000" b="1" dirty="0"/>
              <a:t>Hasil : AZAYAKA YUDIANI</a:t>
            </a:r>
            <a:endParaRPr lang="en-ID" sz="20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81CD8C7-732D-AFFD-66E8-A1C9DA01D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2594" y="3969235"/>
            <a:ext cx="882833" cy="592518"/>
          </a:xfrm>
          <a:prstGeom prst="bentConnector3">
            <a:avLst>
              <a:gd name="adj1" fmla="val 58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81E07C5-7465-3E3C-4BA8-61F6EF3D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2" y="2799996"/>
            <a:ext cx="6349209" cy="2048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715E3-AB6C-CEA9-7DA0-5832572B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423" y="4698747"/>
            <a:ext cx="676369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29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941</Words>
  <Application>Microsoft Office PowerPoint</Application>
  <PresentationFormat>Widescreen</PresentationFormat>
  <Paragraphs>156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inherit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liza safitri</cp:lastModifiedBy>
  <cp:revision>89</cp:revision>
  <dcterms:created xsi:type="dcterms:W3CDTF">2020-01-20T05:08:25Z</dcterms:created>
  <dcterms:modified xsi:type="dcterms:W3CDTF">2023-10-20T11:36:09Z</dcterms:modified>
</cp:coreProperties>
</file>