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82" r:id="rId25"/>
    <p:sldId id="278" r:id="rId26"/>
    <p:sldId id="279" r:id="rId27"/>
    <p:sldId id="280" r:id="rId28"/>
    <p:sldId id="283" r:id="rId29"/>
    <p:sldId id="287" r:id="rId30"/>
    <p:sldId id="284" r:id="rId31"/>
    <p:sldId id="285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49225"/>
          </a:xfrm>
          <a:prstGeom prst="rect">
            <a:avLst/>
          </a:prstGeom>
        </p:spPr>
      </p:pic>
      <p:pic>
        <p:nvPicPr>
          <p:cNvPr id="8" name="Picture 7" descr="Footer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6153911"/>
            <a:ext cx="9144000" cy="7040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err="1"/>
              <a:t>Simulasi</a:t>
            </a:r>
            <a:r>
              <a:rPr lang="en-US" sz="8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Catatan</a:t>
            </a:r>
            <a:r>
              <a:rPr lang="en-US" i="1" dirty="0"/>
              <a:t> : Yang </a:t>
            </a:r>
            <a:r>
              <a:rPr lang="en-US" i="1" dirty="0" err="1"/>
              <a:t>bisa</a:t>
            </a:r>
            <a:r>
              <a:rPr lang="en-US" i="1" dirty="0"/>
              <a:t> </a:t>
            </a:r>
            <a:r>
              <a:rPr lang="en-US" i="1" dirty="0" err="1"/>
              <a:t>dibahas</a:t>
            </a:r>
            <a:r>
              <a:rPr lang="en-US" i="1" dirty="0"/>
              <a:t> </a:t>
            </a:r>
            <a:r>
              <a:rPr lang="en-US" i="1" dirty="0" err="1"/>
              <a:t>seperti</a:t>
            </a:r>
            <a:r>
              <a:rPr lang="en-US" i="1" dirty="0"/>
              <a:t> : model </a:t>
            </a:r>
            <a:r>
              <a:rPr lang="en-US" i="1" dirty="0" err="1"/>
              <a:t>matematis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dynamic simulation </a:t>
            </a:r>
            <a:r>
              <a:rPr lang="en-US" i="1" dirty="0" err="1"/>
              <a:t>dan</a:t>
            </a:r>
            <a:r>
              <a:rPr lang="en-US" i="1" dirty="0"/>
              <a:t> stochastic simulation </a:t>
            </a:r>
            <a:r>
              <a:rPr lang="en-US" i="1" dirty="0" err="1"/>
              <a:t>dan</a:t>
            </a:r>
            <a:r>
              <a:rPr lang="en-US" i="1" dirty="0"/>
              <a:t> discrete simulation. </a:t>
            </a:r>
            <a:r>
              <a:rPr lang="en-US" i="1" dirty="0" err="1"/>
              <a:t>Karena</a:t>
            </a:r>
            <a:r>
              <a:rPr lang="en-US" i="1" dirty="0"/>
              <a:t> </a:t>
            </a:r>
            <a:r>
              <a:rPr lang="en-US" i="1" dirty="0" err="1"/>
              <a:t>komputer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alat</a:t>
            </a:r>
            <a:r>
              <a:rPr lang="en-US" i="1" dirty="0"/>
              <a:t> digital, </a:t>
            </a:r>
            <a:r>
              <a:rPr lang="en-US" i="1" dirty="0" err="1"/>
              <a:t>bukan</a:t>
            </a:r>
            <a:r>
              <a:rPr lang="en-US" i="1" dirty="0"/>
              <a:t> analog.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integral </a:t>
            </a:r>
            <a:r>
              <a:rPr lang="en-US" dirty="0" err="1"/>
              <a:t>dari</a:t>
            </a:r>
            <a:r>
              <a:rPr lang="en-US" dirty="0"/>
              <a:t> model </a:t>
            </a:r>
            <a:r>
              <a:rPr lang="en-US" dirty="0" err="1"/>
              <a:t>optimasi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, paling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:</a:t>
            </a:r>
          </a:p>
          <a:p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</a:p>
          <a:p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 </a:t>
            </a:r>
          </a:p>
          <a:p>
            <a:r>
              <a:rPr lang="en-US" dirty="0" err="1"/>
              <a:t>Pengembangan</a:t>
            </a:r>
            <a:r>
              <a:rPr lang="en-US" dirty="0"/>
              <a:t> model </a:t>
            </a:r>
          </a:p>
          <a:p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model </a:t>
            </a:r>
          </a:p>
          <a:p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optimasi</a:t>
            </a:r>
            <a:r>
              <a:rPr lang="en-US" dirty="0"/>
              <a:t> model </a:t>
            </a:r>
          </a:p>
          <a:p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simulasi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.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model yang </a:t>
            </a:r>
            <a:r>
              <a:rPr lang="en-US" dirty="0" err="1"/>
              <a:t>tepat</a:t>
            </a:r>
            <a:r>
              <a:rPr lang="en-US" dirty="0"/>
              <a:t> (</a:t>
            </a:r>
            <a:r>
              <a:rPr lang="en-US" dirty="0" err="1"/>
              <a:t>akurat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diungkapkan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:</a:t>
            </a:r>
          </a:p>
          <a:p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</a:p>
          <a:p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pembatas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</a:p>
          <a:p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 </a:t>
            </a:r>
          </a:p>
          <a:p>
            <a:r>
              <a:rPr lang="en-US" dirty="0" err="1"/>
              <a:t>Mengembangkan</a:t>
            </a:r>
            <a:r>
              <a:rPr lang="en-US" dirty="0"/>
              <a:t> model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b="1" dirty="0" err="1"/>
              <a:t>Variabel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pembatas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variable yang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outputnya</a:t>
            </a:r>
            <a:r>
              <a:rPr lang="en-US" dirty="0"/>
              <a:t>.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dikategorikan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endogenus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juga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input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endogenus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juga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output.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: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model.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endogenus</a:t>
            </a:r>
            <a:r>
              <a:rPr lang="en-US" dirty="0"/>
              <a:t> :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.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dimanipulasi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dimanipulasi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</a:p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memanipulasi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terkontrol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.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eksogenus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parameter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r>
              <a:rPr lang="en-US" dirty="0"/>
              <a:t>simulate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menirukan</a:t>
            </a:r>
            <a:r>
              <a:rPr lang="en-US" dirty="0"/>
              <a:t>, </a:t>
            </a:r>
          </a:p>
          <a:p>
            <a:pPr algn="just"/>
            <a:r>
              <a:rPr lang="en-US" dirty="0"/>
              <a:t>simulation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tiruan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menirukan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menirukan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(real system/yang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)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batasan-batasan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808038"/>
          </a:xfrm>
        </p:spPr>
        <p:txBody>
          <a:bodyPr/>
          <a:lstStyle/>
          <a:p>
            <a:r>
              <a:rPr lang="en-US" sz="3200" b="1" dirty="0" err="1"/>
              <a:t>Pengukuran</a:t>
            </a:r>
            <a:r>
              <a:rPr lang="en-US" sz="3200" b="1" dirty="0"/>
              <a:t> </a:t>
            </a:r>
            <a:r>
              <a:rPr lang="en-US" sz="3200" b="1" dirty="0" err="1"/>
              <a:t>kinerja</a:t>
            </a:r>
            <a:r>
              <a:rPr lang="en-US" sz="3200" b="1" dirty="0"/>
              <a:t> </a:t>
            </a:r>
            <a:r>
              <a:rPr lang="en-US" sz="3200" b="1" dirty="0" err="1"/>
              <a:t>sistem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fungsi</a:t>
            </a:r>
            <a:r>
              <a:rPr lang="en-US" sz="3200" b="1" dirty="0"/>
              <a:t> </a:t>
            </a:r>
            <a:r>
              <a:rPr lang="en-US" sz="3200" b="1" dirty="0" err="1"/>
              <a:t>tujuan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. </a:t>
            </a:r>
            <a:r>
              <a:rPr lang="en-US" dirty="0" err="1"/>
              <a:t>Pengoptimalan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paling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optimasi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b="1" dirty="0" err="1"/>
              <a:t>Pengembangan</a:t>
            </a:r>
            <a:r>
              <a:rPr lang="en-US" b="1" dirty="0"/>
              <a:t> model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model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model.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status.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pemrosesan</a:t>
            </a:r>
            <a:r>
              <a:rPr lang="en-US" dirty="0"/>
              <a:t>/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entiti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model.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entiti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dilacak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penjalanan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entiti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diproses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pencabangan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rutenya</a:t>
            </a:r>
            <a:r>
              <a:rPr lang="en-US" dirty="0"/>
              <a:t>. Diagram </a:t>
            </a:r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err="1"/>
              <a:t>entiti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darimana</a:t>
            </a:r>
            <a:r>
              <a:rPr lang="en-US" dirty="0"/>
              <a:t> model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komputernya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status,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status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endogenus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b="1" dirty="0" err="1"/>
              <a:t>Pengumpulan</a:t>
            </a:r>
            <a:r>
              <a:rPr lang="en-US" b="1" dirty="0"/>
              <a:t> Data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model.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model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model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meniru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aslinya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output model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/>
              <a:t>Output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tertentu</a:t>
            </a:r>
            <a:r>
              <a:rPr lang="en-US" dirty="0"/>
              <a:t>. data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data </a:t>
            </a:r>
            <a:r>
              <a:rPr lang="en-US" dirty="0" err="1"/>
              <a:t>historisnya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 Cara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model </a:t>
            </a:r>
            <a:r>
              <a:rPr lang="en-US" dirty="0" err="1"/>
              <a:t>probabilistik</a:t>
            </a:r>
            <a:r>
              <a:rPr lang="en-US" dirty="0"/>
              <a:t>.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keakuratan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b="1" dirty="0" err="1"/>
              <a:t>Verifikasi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validasi</a:t>
            </a:r>
            <a:r>
              <a:rPr lang="en-US" b="1" dirty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800" dirty="0" err="1"/>
              <a:t>Prediksi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masa</a:t>
            </a:r>
            <a:r>
              <a:rPr lang="en-US" sz="2800" dirty="0"/>
              <a:t> </a:t>
            </a:r>
            <a:r>
              <a:rPr lang="en-US" sz="2800" dirty="0" err="1"/>
              <a:t>mendatang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didahului</a:t>
            </a:r>
            <a:r>
              <a:rPr lang="en-US" sz="2800" dirty="0"/>
              <a:t> </a:t>
            </a:r>
            <a:r>
              <a:rPr lang="en-US" sz="2800" dirty="0" err="1"/>
              <a:t>prediksi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input.</a:t>
            </a:r>
          </a:p>
          <a:p>
            <a:r>
              <a:rPr lang="en-US" sz="2800" dirty="0" err="1"/>
              <a:t>Percobaan</a:t>
            </a:r>
            <a:r>
              <a:rPr lang="en-US" sz="2800" dirty="0"/>
              <a:t> model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optimasi</a:t>
            </a:r>
            <a:endParaRPr lang="en-US" sz="2800" dirty="0"/>
          </a:p>
          <a:p>
            <a:r>
              <a:rPr lang="en-US" sz="2800" dirty="0" err="1"/>
              <a:t>Verifikasi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validasi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ketiga</a:t>
            </a:r>
            <a:r>
              <a:rPr lang="en-US" sz="2800" dirty="0"/>
              <a:t> model (</a:t>
            </a:r>
            <a:r>
              <a:rPr lang="en-US" sz="2800" dirty="0" err="1"/>
              <a:t>konseptual</a:t>
            </a:r>
            <a:r>
              <a:rPr lang="en-US" sz="2800" dirty="0"/>
              <a:t>, </a:t>
            </a:r>
            <a:r>
              <a:rPr lang="en-US" sz="2800" dirty="0" err="1"/>
              <a:t>logika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simulasi</a:t>
            </a:r>
            <a:r>
              <a:rPr lang="en-US" sz="2800" dirty="0"/>
              <a:t>).</a:t>
            </a:r>
          </a:p>
          <a:p>
            <a:r>
              <a:rPr lang="en-US" sz="2800" dirty="0"/>
              <a:t>Model valid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ukuran</a:t>
            </a:r>
            <a:r>
              <a:rPr lang="en-US" sz="2800" dirty="0"/>
              <a:t> </a:t>
            </a:r>
            <a:r>
              <a:rPr lang="en-US" sz="2800" dirty="0" err="1"/>
              <a:t>outputnya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dekat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ukuran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nyata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Validasi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seberapa</a:t>
            </a:r>
            <a:r>
              <a:rPr lang="en-US" sz="2800" dirty="0"/>
              <a:t> </a:t>
            </a:r>
            <a:r>
              <a:rPr lang="en-US" sz="2800" dirty="0" err="1"/>
              <a:t>akurat</a:t>
            </a:r>
            <a:r>
              <a:rPr lang="en-US" sz="2800" dirty="0"/>
              <a:t> model </a:t>
            </a:r>
            <a:r>
              <a:rPr lang="en-US" sz="2800" dirty="0" err="1"/>
              <a:t>memprediksi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mendatang</a:t>
            </a:r>
            <a:r>
              <a:rPr lang="en-US" sz="28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838200"/>
          </a:xfrm>
        </p:spPr>
        <p:txBody>
          <a:bodyPr/>
          <a:lstStyle/>
          <a:p>
            <a:r>
              <a:rPr lang="en-US" dirty="0" err="1"/>
              <a:t>Aspek-aspek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/>
          <a:lstStyle/>
          <a:p>
            <a:pPr>
              <a:buNone/>
            </a:pPr>
            <a:r>
              <a:rPr lang="en-US" dirty="0"/>
              <a:t>3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permodelan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)	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sz="3600" dirty="0" err="1"/>
              <a:t>Tahapan</a:t>
            </a:r>
            <a:r>
              <a:rPr lang="en-US" sz="3600" dirty="0"/>
              <a:t> </a:t>
            </a:r>
            <a:r>
              <a:rPr lang="en-US" sz="3600" dirty="0" err="1"/>
              <a:t>utama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pemodelan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tujuan</a:t>
            </a:r>
            <a:endParaRPr lang="en-US" dirty="0"/>
          </a:p>
          <a:p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r>
              <a:rPr lang="en-US" dirty="0" err="1"/>
              <a:t>Pengembangan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endParaRPr lang="en-US" dirty="0"/>
          </a:p>
          <a:p>
            <a:r>
              <a:rPr lang="en-US" dirty="0" err="1"/>
              <a:t>Penembangan</a:t>
            </a:r>
            <a:r>
              <a:rPr lang="en-US" dirty="0"/>
              <a:t> model </a:t>
            </a:r>
            <a:r>
              <a:rPr lang="en-US" dirty="0" err="1"/>
              <a:t>matematis</a:t>
            </a:r>
            <a:endParaRPr lang="en-US" dirty="0"/>
          </a:p>
          <a:p>
            <a:r>
              <a:rPr lang="en-US" dirty="0" err="1"/>
              <a:t>Validasi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wink\s_files\s0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0"/>
            <a:ext cx="7848600" cy="5489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Agar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penyelesian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model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model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program </a:t>
            </a:r>
            <a:r>
              <a:rPr lang="en-US" dirty="0" err="1"/>
              <a:t>komputer</a:t>
            </a:r>
            <a:r>
              <a:rPr lang="en-US" dirty="0"/>
              <a:t>.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program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menirukan</a:t>
            </a:r>
            <a:r>
              <a:rPr lang="en-US" dirty="0"/>
              <a:t> </a:t>
            </a:r>
            <a:r>
              <a:rPr lang="en-US" dirty="0" err="1"/>
              <a:t>nuansa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nyatanya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dijumpai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135563"/>
          </a:xfrm>
        </p:spPr>
        <p:txBody>
          <a:bodyPr/>
          <a:lstStyle/>
          <a:p>
            <a:r>
              <a:rPr lang="en-US" sz="2800" dirty="0" err="1"/>
              <a:t>Membuat</a:t>
            </a:r>
            <a:r>
              <a:rPr lang="en-US" sz="2800" dirty="0"/>
              <a:t> program yang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benar</a:t>
            </a:r>
            <a:r>
              <a:rPr lang="en-US" sz="2800" dirty="0"/>
              <a:t> </a:t>
            </a:r>
            <a:r>
              <a:rPr lang="en-US" sz="2800" dirty="0" err="1"/>
              <a:t>bukan</a:t>
            </a:r>
            <a:r>
              <a:rPr lang="en-US" sz="2800" dirty="0"/>
              <a:t> </a:t>
            </a:r>
            <a:r>
              <a:rPr lang="en-US" sz="2800" dirty="0" err="1"/>
              <a:t>semata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program yang </a:t>
            </a:r>
            <a:r>
              <a:rPr lang="en-US" sz="2800" dirty="0" err="1"/>
              <a:t>bebas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kesalahan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, </a:t>
            </a:r>
            <a:r>
              <a:rPr lang="en-US" sz="2800" dirty="0" err="1"/>
              <a:t>tapi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mempertimbangkan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: 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efisien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memori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. 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hemat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eksekusi</a:t>
            </a:r>
            <a:r>
              <a:rPr lang="en-US" sz="2800" dirty="0"/>
              <a:t> (run-time). 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yang </a:t>
            </a:r>
            <a:r>
              <a:rPr lang="en-US" sz="2800" dirty="0" err="1"/>
              <a:t>terstruktur</a:t>
            </a:r>
            <a:r>
              <a:rPr lang="en-US" sz="2800" dirty="0"/>
              <a:t>. 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dipelajari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dimodifikasi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nyatanya</a:t>
            </a:r>
            <a:r>
              <a:rPr lang="en-US" dirty="0"/>
              <a:t>,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mengubah-ubah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parameter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data </a:t>
            </a:r>
            <a:r>
              <a:rPr lang="en-US" dirty="0" err="1"/>
              <a:t>keluaran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keluaran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menyesatkan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data </a:t>
            </a:r>
            <a:r>
              <a:rPr lang="en-US" dirty="0" err="1"/>
              <a:t>keluaran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luput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yang </a:t>
            </a:r>
            <a:r>
              <a:rPr lang="en-US" dirty="0" err="1"/>
              <a:t>serius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/>
              <a:t>1. System state</a:t>
            </a:r>
          </a:p>
          <a:p>
            <a:pPr marL="0" indent="0">
              <a:buNone/>
            </a:pPr>
            <a:r>
              <a:rPr lang="en-US" sz="2800" dirty="0"/>
              <a:t>Kumpulan </a:t>
            </a:r>
            <a:r>
              <a:rPr lang="en-US" sz="2800" dirty="0" err="1"/>
              <a:t>dari</a:t>
            </a:r>
            <a:r>
              <a:rPr lang="en-US" sz="2800" dirty="0"/>
              <a:t> variabel2 status yang </a:t>
            </a:r>
            <a:r>
              <a:rPr lang="en-US" sz="2800" dirty="0" err="1"/>
              <a:t>representasikan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system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2. Simulation clock</a:t>
            </a:r>
          </a:p>
          <a:p>
            <a:pPr>
              <a:buNone/>
            </a:pPr>
            <a:r>
              <a:rPr lang="en-US" sz="2800" dirty="0" err="1"/>
              <a:t>Variabel</a:t>
            </a:r>
            <a:r>
              <a:rPr lang="en-US" sz="2800" dirty="0"/>
              <a:t> yang </a:t>
            </a:r>
            <a:r>
              <a:rPr lang="en-US" sz="2800" dirty="0" err="1"/>
              <a:t>berisi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3. Event List</a:t>
            </a:r>
          </a:p>
          <a:p>
            <a:pPr>
              <a:buNone/>
            </a:pPr>
            <a:r>
              <a:rPr lang="en-US" sz="2800" dirty="0" err="1"/>
              <a:t>Sebuah</a:t>
            </a:r>
            <a:r>
              <a:rPr lang="en-US" sz="2800" dirty="0"/>
              <a:t> list yang </a:t>
            </a:r>
            <a:r>
              <a:rPr lang="en-US" sz="2800" dirty="0" err="1"/>
              <a:t>berisi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berikutnya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4. Event runtime</a:t>
            </a:r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/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</a:t>
            </a:r>
            <a:r>
              <a:rPr lang="en-US" dirty="0"/>
              <a:t>-update status system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event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(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event runtime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event)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dirty="0"/>
              <a:t>5. Report generator</a:t>
            </a:r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print </a:t>
            </a:r>
            <a:r>
              <a:rPr lang="en-US" dirty="0" err="1"/>
              <a:t>sebuah</a:t>
            </a:r>
            <a:r>
              <a:rPr lang="en-US" dirty="0"/>
              <a:t> report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berakhir</a:t>
            </a:r>
            <a:endParaRPr lang="en-US" dirty="0"/>
          </a:p>
          <a:p>
            <a:pPr>
              <a:buNone/>
            </a:pPr>
            <a:r>
              <a:rPr lang="en-US" dirty="0"/>
              <a:t>6. Main Program</a:t>
            </a:r>
          </a:p>
          <a:p>
            <a:r>
              <a:rPr lang="en-US" dirty="0" err="1"/>
              <a:t>Sebuah</a:t>
            </a:r>
            <a:r>
              <a:rPr lang="en-US" dirty="0"/>
              <a:t> sub program yang </a:t>
            </a:r>
            <a:r>
              <a:rPr lang="en-US" dirty="0" err="1"/>
              <a:t>memanggil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timing routine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event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mentransfer</a:t>
            </a:r>
            <a:r>
              <a:rPr lang="en-US" dirty="0"/>
              <a:t> control </a:t>
            </a:r>
            <a:r>
              <a:rPr lang="en-US" dirty="0" err="1"/>
              <a:t>pada</a:t>
            </a:r>
            <a:r>
              <a:rPr lang="en-US" dirty="0"/>
              <a:t> event routine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</a:t>
            </a:r>
            <a:r>
              <a:rPr lang="en-US" dirty="0"/>
              <a:t>-update status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static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/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berubah-rubah</a:t>
            </a:r>
            <a:r>
              <a:rPr lang="en-US" dirty="0"/>
              <a:t> /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Monte Carlo model.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dinamis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berubah-ubah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satelit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satelit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dicatat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diinformasikan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fihak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satelit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/>
              <a:t>Deterministic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Kejadian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 status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/deterministic.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status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istirahat</a:t>
            </a:r>
            <a:r>
              <a:rPr lang="en-US" dirty="0"/>
              <a:t>, </a:t>
            </a:r>
            <a:r>
              <a:rPr lang="en-US" dirty="0" err="1"/>
              <a:t>pulang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/>
              <a:t>Stochastic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Kejadian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 status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/deterministic.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antrian</a:t>
            </a:r>
            <a:r>
              <a:rPr lang="en-US" dirty="0"/>
              <a:t> teller </a:t>
            </a:r>
            <a:r>
              <a:rPr lang="en-US" dirty="0" err="1"/>
              <a:t>di</a:t>
            </a:r>
            <a:r>
              <a:rPr lang="en-US" dirty="0"/>
              <a:t> bank </a:t>
            </a:r>
          </a:p>
          <a:p>
            <a:r>
              <a:rPr lang="en-US" dirty="0" err="1"/>
              <a:t>Kasus</a:t>
            </a:r>
            <a:r>
              <a:rPr lang="en-US" dirty="0"/>
              <a:t> -&gt;</a:t>
            </a:r>
            <a:r>
              <a:rPr lang="en-US" dirty="0" err="1"/>
              <a:t>Nasabah</a:t>
            </a:r>
            <a:r>
              <a:rPr lang="en-US" dirty="0"/>
              <a:t> :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)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bank </a:t>
            </a:r>
          </a:p>
          <a:p>
            <a:r>
              <a:rPr lang="en-US" dirty="0" err="1"/>
              <a:t>antrian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teller</a:t>
            </a:r>
          </a:p>
          <a:p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teller </a:t>
            </a:r>
            <a:r>
              <a:rPr lang="en-US" dirty="0" err="1"/>
              <a:t>pulang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diskrit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statenya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waktu-waktu</a:t>
            </a:r>
            <a:r>
              <a:rPr lang="en-US" dirty="0"/>
              <a:t> yang </a:t>
            </a:r>
            <a:r>
              <a:rPr lang="en-US" dirty="0" err="1"/>
              <a:t>diskrit</a:t>
            </a:r>
            <a:r>
              <a:rPr lang="en-US" dirty="0"/>
              <a:t>. Model-model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diskrit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dijumpai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 </a:t>
            </a:r>
            <a:r>
              <a:rPr lang="en-US" dirty="0" err="1"/>
              <a:t>Tatkala</a:t>
            </a:r>
            <a:r>
              <a:rPr lang="en-US" dirty="0"/>
              <a:t> </a:t>
            </a:r>
            <a:r>
              <a:rPr lang="en-US" dirty="0" err="1"/>
              <a:t>mensimulasikan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mesin-mesin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break down,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sitem</a:t>
            </a:r>
            <a:r>
              <a:rPr lang="en-US" dirty="0"/>
              <a:t> </a:t>
            </a:r>
            <a:r>
              <a:rPr lang="en-US" dirty="0" err="1"/>
              <a:t>diskrit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kontinyu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kontinyu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dijumpai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yang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statenya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kontinyu</a:t>
            </a:r>
            <a:r>
              <a:rPr lang="en-US" sz="2800" dirty="0"/>
              <a:t>.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sitem</a:t>
            </a:r>
            <a:r>
              <a:rPr lang="en-US" sz="2800" dirty="0"/>
              <a:t> </a:t>
            </a:r>
            <a:r>
              <a:rPr lang="en-US" sz="2800" dirty="0" err="1"/>
              <a:t>navigasi</a:t>
            </a:r>
            <a:r>
              <a:rPr lang="en-US" sz="2800" dirty="0"/>
              <a:t> </a:t>
            </a:r>
            <a:r>
              <a:rPr lang="en-US" sz="2800" dirty="0" err="1"/>
              <a:t>pesawat</a:t>
            </a:r>
            <a:r>
              <a:rPr lang="en-US" sz="2800" dirty="0"/>
              <a:t> </a:t>
            </a:r>
            <a:r>
              <a:rPr lang="en-US" sz="2800" dirty="0" err="1"/>
              <a:t>terbang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kapal</a:t>
            </a:r>
            <a:r>
              <a:rPr lang="en-US" sz="2800" dirty="0"/>
              <a:t> </a:t>
            </a:r>
            <a:r>
              <a:rPr lang="en-US" sz="2800" dirty="0" err="1"/>
              <a:t>laut</a:t>
            </a:r>
            <a:r>
              <a:rPr lang="en-US" sz="2800" dirty="0"/>
              <a:t>,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pengendalian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permukaan</a:t>
            </a:r>
            <a:r>
              <a:rPr lang="en-US" sz="2800" dirty="0"/>
              <a:t> air </a:t>
            </a:r>
            <a:r>
              <a:rPr lang="en-US" sz="2800" dirty="0" err="1"/>
              <a:t>bendungan</a:t>
            </a:r>
            <a:r>
              <a:rPr lang="en-US" sz="2800" dirty="0"/>
              <a:t>,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pengilangan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penjernihan</a:t>
            </a:r>
            <a:r>
              <a:rPr lang="en-US" sz="2800" dirty="0"/>
              <a:t> </a:t>
            </a:r>
            <a:r>
              <a:rPr lang="en-US" sz="2800" dirty="0" err="1"/>
              <a:t>minyak</a:t>
            </a:r>
            <a:r>
              <a:rPr lang="en-US" sz="2800" dirty="0"/>
              <a:t> </a:t>
            </a:r>
            <a:r>
              <a:rPr lang="en-US" sz="2800" dirty="0" err="1"/>
              <a:t>bumi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lain </a:t>
            </a:r>
            <a:r>
              <a:rPr lang="en-US" sz="2800" dirty="0" err="1"/>
              <a:t>sebagainya</a:t>
            </a:r>
            <a:r>
              <a:rPr lang="en-US" sz="2800" dirty="0"/>
              <a:t>. </a:t>
            </a:r>
            <a:r>
              <a:rPr lang="en-US" sz="2800" dirty="0" err="1"/>
              <a:t>Laju</a:t>
            </a:r>
            <a:r>
              <a:rPr lang="en-US" sz="2800" dirty="0"/>
              <a:t> </a:t>
            </a:r>
            <a:r>
              <a:rPr lang="en-US" sz="2800" dirty="0" err="1"/>
              <a:t>kelahiran</a:t>
            </a:r>
            <a:r>
              <a:rPr lang="en-US" sz="2800" dirty="0"/>
              <a:t> </a:t>
            </a:r>
            <a:r>
              <a:rPr lang="en-US" sz="2800" dirty="0" err="1"/>
              <a:t>penduduk</a:t>
            </a:r>
            <a:r>
              <a:rPr lang="en-US" sz="2800" dirty="0"/>
              <a:t> </a:t>
            </a:r>
            <a:r>
              <a:rPr lang="en-US" sz="2800" dirty="0" err="1"/>
              <a:t>dunia</a:t>
            </a:r>
            <a:r>
              <a:rPr lang="en-US" sz="2800" dirty="0"/>
              <a:t>,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agregasi</a:t>
            </a:r>
            <a:r>
              <a:rPr lang="en-US" sz="2800" dirty="0"/>
              <a:t> </a:t>
            </a:r>
            <a:r>
              <a:rPr lang="en-US" sz="2800" dirty="0" err="1"/>
              <a:t>tinjauan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real </a:t>
            </a:r>
            <a:r>
              <a:rPr lang="en-US" sz="2800" dirty="0" err="1"/>
              <a:t>sistem</a:t>
            </a:r>
            <a:r>
              <a:rPr lang="en-US" sz="2800" dirty="0"/>
              <a:t>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digolongkan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kontinyu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1302</Words>
  <Application>Microsoft Office PowerPoint</Application>
  <PresentationFormat>On-screen Show (4:3)</PresentationFormat>
  <Paragraphs>96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Arial</vt:lpstr>
      <vt:lpstr>Office Theme</vt:lpstr>
      <vt:lpstr>Simulasi </vt:lpstr>
      <vt:lpstr>PowerPoint Presentation</vt:lpstr>
      <vt:lpstr>PowerPoint Presentation</vt:lpstr>
      <vt:lpstr>Simulasi sistem static</vt:lpstr>
      <vt:lpstr>Simulasi sistem dinamis</vt:lpstr>
      <vt:lpstr>Deterministic Simulation</vt:lpstr>
      <vt:lpstr>Stochastic Simulation</vt:lpstr>
      <vt:lpstr>Simulasi sistem diskrit</vt:lpstr>
      <vt:lpstr>Simulasi sistem kontinyu</vt:lpstr>
      <vt:lpstr>PowerPoint Presentation</vt:lpstr>
      <vt:lpstr>Elemen Simulasi </vt:lpstr>
      <vt:lpstr>PowerPoint Presentation</vt:lpstr>
      <vt:lpstr>PowerPoint Presentation</vt:lpstr>
      <vt:lpstr>PowerPoint Presentation</vt:lpstr>
      <vt:lpstr>PowerPoint Presentation</vt:lpstr>
      <vt:lpstr>Variabel dan pembatas </vt:lpstr>
      <vt:lpstr>PowerPoint Presentation</vt:lpstr>
      <vt:lpstr>PowerPoint Presentation</vt:lpstr>
      <vt:lpstr>PowerPoint Presentation</vt:lpstr>
      <vt:lpstr>PowerPoint Presentation</vt:lpstr>
      <vt:lpstr>Pengukuran kinerja sistem dan fungsi tujuan </vt:lpstr>
      <vt:lpstr>Pengembangan model </vt:lpstr>
      <vt:lpstr>PowerPoint Presentation</vt:lpstr>
      <vt:lpstr>PowerPoint Presentation</vt:lpstr>
      <vt:lpstr>Pengumpulan Data </vt:lpstr>
      <vt:lpstr>PowerPoint Presentation</vt:lpstr>
      <vt:lpstr>Verifikasi dan validasi Model</vt:lpstr>
      <vt:lpstr>Aspek-aspek</vt:lpstr>
      <vt:lpstr>Tahapan utama dalam melakukan pemodelan sistem adalah: </vt:lpstr>
      <vt:lpstr>PowerPoint Presentation</vt:lpstr>
      <vt:lpstr>PowerPoint Presentation</vt:lpstr>
      <vt:lpstr>PowerPoint Presentation</vt:lpstr>
      <vt:lpstr>Komponen simulasi terdiri dari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DJ</dc:creator>
  <cp:lastModifiedBy>liza safitri</cp:lastModifiedBy>
  <cp:revision>31</cp:revision>
  <dcterms:created xsi:type="dcterms:W3CDTF">2015-06-02T03:15:55Z</dcterms:created>
  <dcterms:modified xsi:type="dcterms:W3CDTF">2025-03-10T01:38:54Z</dcterms:modified>
</cp:coreProperties>
</file>