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  <p:sldMasterId id="2147483693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freepik.com/" TargetMode="Externa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609138" y="462508"/>
            <a:ext cx="2303803" cy="312080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" name="Google Shape;10;p2"/>
          <p:cNvGrpSpPr/>
          <p:nvPr/>
        </p:nvGrpSpPr>
        <p:grpSpPr>
          <a:xfrm rot="10800000">
            <a:off x="8765082" y="-535423"/>
            <a:ext cx="1972300" cy="1656828"/>
            <a:chOff x="4649450" y="3501085"/>
            <a:chExt cx="1170736" cy="983475"/>
          </a:xfrm>
        </p:grpSpPr>
        <p:sp>
          <p:nvSpPr>
            <p:cNvPr id="11" name="Google Shape;11;p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2231800" y="2558867"/>
            <a:ext cx="7728400" cy="142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10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3080600" y="4544984"/>
            <a:ext cx="6030800" cy="6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>
                <a:latin typeface="Comfortaa"/>
                <a:ea typeface="Comfortaa"/>
                <a:cs typeface="Comfortaa"/>
                <a:sym typeface="Comforta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grpSp>
        <p:nvGrpSpPr>
          <p:cNvPr id="16" name="Google Shape;16;p2"/>
          <p:cNvGrpSpPr/>
          <p:nvPr/>
        </p:nvGrpSpPr>
        <p:grpSpPr>
          <a:xfrm>
            <a:off x="-1048958" y="3003468"/>
            <a:ext cx="2668919" cy="2144237"/>
            <a:chOff x="4649450" y="3527425"/>
            <a:chExt cx="1224050" cy="983475"/>
          </a:xfrm>
        </p:grpSpPr>
        <p:sp>
          <p:nvSpPr>
            <p:cNvPr id="17" name="Google Shape;17;p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0" name="Google Shape;20;p2"/>
          <p:cNvSpPr/>
          <p:nvPr/>
        </p:nvSpPr>
        <p:spPr>
          <a:xfrm>
            <a:off x="-546000" y="4055253"/>
            <a:ext cx="2303803" cy="312080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2"/>
          <p:cNvSpPr/>
          <p:nvPr/>
        </p:nvSpPr>
        <p:spPr>
          <a:xfrm rot="5400000" flipH="1">
            <a:off x="624119" y="5612739"/>
            <a:ext cx="1517035" cy="205515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" name="Google Shape;22;p2"/>
          <p:cNvSpPr/>
          <p:nvPr/>
        </p:nvSpPr>
        <p:spPr>
          <a:xfrm rot="-5400000" flipH="1">
            <a:off x="9986175" y="-753763"/>
            <a:ext cx="2302019" cy="3118384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3" name="Google Shape;23;p2"/>
          <p:cNvGrpSpPr/>
          <p:nvPr/>
        </p:nvGrpSpPr>
        <p:grpSpPr>
          <a:xfrm rot="10800000">
            <a:off x="10737347" y="2237890"/>
            <a:ext cx="1674500" cy="1345393"/>
            <a:chOff x="4649450" y="3527425"/>
            <a:chExt cx="1224050" cy="983475"/>
          </a:xfrm>
        </p:grpSpPr>
        <p:sp>
          <p:nvSpPr>
            <p:cNvPr id="24" name="Google Shape;24;p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7" name="Google Shape;27;p2"/>
          <p:cNvSpPr/>
          <p:nvPr/>
        </p:nvSpPr>
        <p:spPr>
          <a:xfrm rot="10800000">
            <a:off x="11063834" y="347340"/>
            <a:ext cx="1702996" cy="230693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" name="Google Shape;28;p2"/>
          <p:cNvSpPr/>
          <p:nvPr/>
        </p:nvSpPr>
        <p:spPr>
          <a:xfrm rot="10800000">
            <a:off x="10676741" y="2895842"/>
            <a:ext cx="2477176" cy="335565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9" name="Google Shape;29;p2"/>
          <p:cNvGrpSpPr/>
          <p:nvPr/>
        </p:nvGrpSpPr>
        <p:grpSpPr>
          <a:xfrm>
            <a:off x="1942012" y="6179988"/>
            <a:ext cx="1517005" cy="1218853"/>
            <a:chOff x="4649450" y="3527425"/>
            <a:chExt cx="1224050" cy="983475"/>
          </a:xfrm>
        </p:grpSpPr>
        <p:sp>
          <p:nvSpPr>
            <p:cNvPr id="30" name="Google Shape;30;p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86672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1"/>
          <p:cNvSpPr/>
          <p:nvPr/>
        </p:nvSpPr>
        <p:spPr>
          <a:xfrm flipH="1">
            <a:off x="10866654" y="1697802"/>
            <a:ext cx="1769113" cy="365698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8" name="Google Shape;308;p11"/>
          <p:cNvSpPr txBox="1">
            <a:spLocks noGrp="1"/>
          </p:cNvSpPr>
          <p:nvPr>
            <p:ph type="title" hasCustomPrompt="1"/>
          </p:nvPr>
        </p:nvSpPr>
        <p:spPr>
          <a:xfrm>
            <a:off x="1093400" y="2351067"/>
            <a:ext cx="10005200" cy="174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2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309" name="Google Shape;309;p11"/>
          <p:cNvSpPr txBox="1">
            <a:spLocks noGrp="1"/>
          </p:cNvSpPr>
          <p:nvPr>
            <p:ph type="body" idx="1"/>
          </p:nvPr>
        </p:nvSpPr>
        <p:spPr>
          <a:xfrm>
            <a:off x="1847400" y="4178833"/>
            <a:ext cx="8497200" cy="7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667"/>
            </a:lvl1pPr>
            <a:lvl2pPr marL="1219170" lvl="1" indent="-423323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310" name="Google Shape;310;p11"/>
          <p:cNvGrpSpPr/>
          <p:nvPr/>
        </p:nvGrpSpPr>
        <p:grpSpPr>
          <a:xfrm>
            <a:off x="8693734" y="6322745"/>
            <a:ext cx="600431" cy="599847"/>
            <a:chOff x="4887569" y="4595026"/>
            <a:chExt cx="381145" cy="381032"/>
          </a:xfrm>
        </p:grpSpPr>
        <p:sp>
          <p:nvSpPr>
            <p:cNvPr id="311" name="Google Shape;311;p11"/>
            <p:cNvSpPr/>
            <p:nvPr/>
          </p:nvSpPr>
          <p:spPr>
            <a:xfrm>
              <a:off x="5162374" y="4614573"/>
              <a:ext cx="94000" cy="103505"/>
            </a:xfrm>
            <a:custGeom>
              <a:avLst/>
              <a:gdLst/>
              <a:ahLst/>
              <a:cxnLst/>
              <a:rect l="l" t="t" r="r" b="b"/>
              <a:pathLst>
                <a:path w="7526" h="8287" extrusionOk="0">
                  <a:moveTo>
                    <a:pt x="1" y="0"/>
                  </a:moveTo>
                  <a:lnTo>
                    <a:pt x="7526" y="8287"/>
                  </a:lnTo>
                  <a:cubicBezTo>
                    <a:pt x="7347" y="7811"/>
                    <a:pt x="7145" y="7358"/>
                    <a:pt x="6918" y="6906"/>
                  </a:cubicBezTo>
                  <a:lnTo>
                    <a:pt x="1322" y="738"/>
                  </a:lnTo>
                  <a:cubicBezTo>
                    <a:pt x="894" y="464"/>
                    <a:pt x="453" y="226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12" name="Google Shape;312;p11"/>
            <p:cNvSpPr/>
            <p:nvPr/>
          </p:nvSpPr>
          <p:spPr>
            <a:xfrm>
              <a:off x="5125791" y="4601034"/>
              <a:ext cx="140550" cy="154814"/>
            </a:xfrm>
            <a:custGeom>
              <a:avLst/>
              <a:gdLst/>
              <a:ahLst/>
              <a:cxnLst/>
              <a:rect l="l" t="t" r="r" b="b"/>
              <a:pathLst>
                <a:path w="11253" h="12395" extrusionOk="0">
                  <a:moveTo>
                    <a:pt x="1" y="1"/>
                  </a:moveTo>
                  <a:lnTo>
                    <a:pt x="11252" y="12395"/>
                  </a:lnTo>
                  <a:cubicBezTo>
                    <a:pt x="11205" y="12097"/>
                    <a:pt x="11157" y="11800"/>
                    <a:pt x="11086" y="11502"/>
                  </a:cubicBezTo>
                  <a:lnTo>
                    <a:pt x="870" y="251"/>
                  </a:lnTo>
                  <a:cubicBezTo>
                    <a:pt x="596" y="155"/>
                    <a:pt x="299" y="72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13" name="Google Shape;313;p11"/>
            <p:cNvSpPr/>
            <p:nvPr/>
          </p:nvSpPr>
          <p:spPr>
            <a:xfrm>
              <a:off x="5096802" y="4595976"/>
              <a:ext cx="171912" cy="189323"/>
            </a:xfrm>
            <a:custGeom>
              <a:avLst/>
              <a:gdLst/>
              <a:ahLst/>
              <a:cxnLst/>
              <a:rect l="l" t="t" r="r" b="b"/>
              <a:pathLst>
                <a:path w="13764" h="15158" extrusionOk="0">
                  <a:moveTo>
                    <a:pt x="0" y="1"/>
                  </a:moveTo>
                  <a:lnTo>
                    <a:pt x="13764" y="15157"/>
                  </a:lnTo>
                  <a:cubicBezTo>
                    <a:pt x="13764" y="14907"/>
                    <a:pt x="13752" y="14669"/>
                    <a:pt x="13740" y="14419"/>
                  </a:cubicBezTo>
                  <a:lnTo>
                    <a:pt x="726" y="84"/>
                  </a:lnTo>
                  <a:cubicBezTo>
                    <a:pt x="488" y="48"/>
                    <a:pt x="238" y="2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14" name="Google Shape;314;p11"/>
            <p:cNvSpPr/>
            <p:nvPr/>
          </p:nvSpPr>
          <p:spPr>
            <a:xfrm>
              <a:off x="5071659" y="4595026"/>
              <a:ext cx="196318" cy="215253"/>
            </a:xfrm>
            <a:custGeom>
              <a:avLst/>
              <a:gdLst/>
              <a:ahLst/>
              <a:cxnLst/>
              <a:rect l="l" t="t" r="r" b="b"/>
              <a:pathLst>
                <a:path w="15718" h="17234" extrusionOk="0">
                  <a:moveTo>
                    <a:pt x="430" y="0"/>
                  </a:moveTo>
                  <a:cubicBezTo>
                    <a:pt x="287" y="0"/>
                    <a:pt x="144" y="5"/>
                    <a:pt x="1" y="5"/>
                  </a:cubicBezTo>
                  <a:lnTo>
                    <a:pt x="15646" y="17234"/>
                  </a:lnTo>
                  <a:cubicBezTo>
                    <a:pt x="15670" y="17019"/>
                    <a:pt x="15693" y="16805"/>
                    <a:pt x="15717" y="16591"/>
                  </a:cubicBezTo>
                  <a:lnTo>
                    <a:pt x="644" y="5"/>
                  </a:lnTo>
                  <a:cubicBezTo>
                    <a:pt x="572" y="1"/>
                    <a:pt x="501" y="0"/>
                    <a:pt x="430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15" name="Google Shape;315;p11"/>
            <p:cNvSpPr/>
            <p:nvPr/>
          </p:nvSpPr>
          <p:spPr>
            <a:xfrm>
              <a:off x="5049215" y="4596275"/>
              <a:ext cx="215190" cy="236161"/>
            </a:xfrm>
            <a:custGeom>
              <a:avLst/>
              <a:gdLst/>
              <a:ahLst/>
              <a:cxnLst/>
              <a:rect l="l" t="t" r="r" b="b"/>
              <a:pathLst>
                <a:path w="17229" h="18908" extrusionOk="0">
                  <a:moveTo>
                    <a:pt x="584" y="1"/>
                  </a:moveTo>
                  <a:cubicBezTo>
                    <a:pt x="393" y="24"/>
                    <a:pt x="191" y="48"/>
                    <a:pt x="0" y="72"/>
                  </a:cubicBezTo>
                  <a:lnTo>
                    <a:pt x="17098" y="18908"/>
                  </a:lnTo>
                  <a:cubicBezTo>
                    <a:pt x="17145" y="18717"/>
                    <a:pt x="17193" y="18527"/>
                    <a:pt x="17228" y="18336"/>
                  </a:cubicBezTo>
                  <a:lnTo>
                    <a:pt x="584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16" name="Google Shape;316;p11"/>
            <p:cNvSpPr/>
            <p:nvPr/>
          </p:nvSpPr>
          <p:spPr>
            <a:xfrm>
              <a:off x="5028694" y="4599848"/>
              <a:ext cx="230203" cy="252523"/>
            </a:xfrm>
            <a:custGeom>
              <a:avLst/>
              <a:gdLst/>
              <a:ahLst/>
              <a:cxnLst/>
              <a:rect l="l" t="t" r="r" b="b"/>
              <a:pathLst>
                <a:path w="18431" h="20218" extrusionOk="0">
                  <a:moveTo>
                    <a:pt x="536" y="0"/>
                  </a:moveTo>
                  <a:cubicBezTo>
                    <a:pt x="357" y="36"/>
                    <a:pt x="179" y="84"/>
                    <a:pt x="0" y="131"/>
                  </a:cubicBezTo>
                  <a:lnTo>
                    <a:pt x="18240" y="20217"/>
                  </a:lnTo>
                  <a:cubicBezTo>
                    <a:pt x="18312" y="20050"/>
                    <a:pt x="18371" y="19884"/>
                    <a:pt x="18431" y="19717"/>
                  </a:cubicBezTo>
                  <a:lnTo>
                    <a:pt x="536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17" name="Google Shape;317;p11"/>
            <p:cNvSpPr/>
            <p:nvPr/>
          </p:nvSpPr>
          <p:spPr>
            <a:xfrm>
              <a:off x="5009946" y="4605343"/>
              <a:ext cx="241519" cy="265163"/>
            </a:xfrm>
            <a:custGeom>
              <a:avLst/>
              <a:gdLst/>
              <a:ahLst/>
              <a:cxnLst/>
              <a:rect l="l" t="t" r="r" b="b"/>
              <a:pathLst>
                <a:path w="19337" h="21230" extrusionOk="0">
                  <a:moveTo>
                    <a:pt x="489" y="1"/>
                  </a:moveTo>
                  <a:cubicBezTo>
                    <a:pt x="322" y="60"/>
                    <a:pt x="168" y="120"/>
                    <a:pt x="1" y="179"/>
                  </a:cubicBezTo>
                  <a:lnTo>
                    <a:pt x="19110" y="21230"/>
                  </a:lnTo>
                  <a:cubicBezTo>
                    <a:pt x="19194" y="21075"/>
                    <a:pt x="19265" y="20920"/>
                    <a:pt x="19337" y="20765"/>
                  </a:cubicBezTo>
                  <a:lnTo>
                    <a:pt x="489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18" name="Google Shape;318;p11"/>
            <p:cNvSpPr/>
            <p:nvPr/>
          </p:nvSpPr>
          <p:spPr>
            <a:xfrm>
              <a:off x="4992548" y="4612487"/>
              <a:ext cx="250150" cy="274680"/>
            </a:xfrm>
            <a:custGeom>
              <a:avLst/>
              <a:gdLst/>
              <a:ahLst/>
              <a:cxnLst/>
              <a:rect l="l" t="t" r="r" b="b"/>
              <a:pathLst>
                <a:path w="20028" h="21992" extrusionOk="0">
                  <a:moveTo>
                    <a:pt x="453" y="0"/>
                  </a:moveTo>
                  <a:cubicBezTo>
                    <a:pt x="299" y="72"/>
                    <a:pt x="156" y="143"/>
                    <a:pt x="1" y="227"/>
                  </a:cubicBezTo>
                  <a:lnTo>
                    <a:pt x="19765" y="21991"/>
                  </a:lnTo>
                  <a:cubicBezTo>
                    <a:pt x="19849" y="21848"/>
                    <a:pt x="19932" y="21705"/>
                    <a:pt x="20027" y="21563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19" name="Google Shape;319;p11"/>
            <p:cNvSpPr/>
            <p:nvPr/>
          </p:nvSpPr>
          <p:spPr>
            <a:xfrm>
              <a:off x="4976486" y="4621106"/>
              <a:ext cx="255945" cy="281075"/>
            </a:xfrm>
            <a:custGeom>
              <a:avLst/>
              <a:gdLst/>
              <a:ahLst/>
              <a:cxnLst/>
              <a:rect l="l" t="t" r="r" b="b"/>
              <a:pathLst>
                <a:path w="20492" h="22504" extrusionOk="0">
                  <a:moveTo>
                    <a:pt x="418" y="1"/>
                  </a:moveTo>
                  <a:cubicBezTo>
                    <a:pt x="275" y="84"/>
                    <a:pt x="144" y="179"/>
                    <a:pt x="1" y="263"/>
                  </a:cubicBezTo>
                  <a:lnTo>
                    <a:pt x="20194" y="22504"/>
                  </a:lnTo>
                  <a:cubicBezTo>
                    <a:pt x="20301" y="22373"/>
                    <a:pt x="20396" y="22254"/>
                    <a:pt x="20492" y="22111"/>
                  </a:cubicBezTo>
                  <a:lnTo>
                    <a:pt x="41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20" name="Google Shape;320;p11"/>
            <p:cNvSpPr/>
            <p:nvPr/>
          </p:nvSpPr>
          <p:spPr>
            <a:xfrm>
              <a:off x="4961623" y="4631222"/>
              <a:ext cx="259355" cy="284784"/>
            </a:xfrm>
            <a:custGeom>
              <a:avLst/>
              <a:gdLst/>
              <a:ahLst/>
              <a:cxnLst/>
              <a:rect l="l" t="t" r="r" b="b"/>
              <a:pathLst>
                <a:path w="20765" h="22801" extrusionOk="0">
                  <a:moveTo>
                    <a:pt x="393" y="1"/>
                  </a:moveTo>
                  <a:cubicBezTo>
                    <a:pt x="250" y="96"/>
                    <a:pt x="131" y="191"/>
                    <a:pt x="0" y="286"/>
                  </a:cubicBezTo>
                  <a:lnTo>
                    <a:pt x="20443" y="22801"/>
                  </a:lnTo>
                  <a:cubicBezTo>
                    <a:pt x="20551" y="22682"/>
                    <a:pt x="20658" y="22563"/>
                    <a:pt x="20765" y="2244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21" name="Google Shape;321;p11"/>
            <p:cNvSpPr/>
            <p:nvPr/>
          </p:nvSpPr>
          <p:spPr>
            <a:xfrm>
              <a:off x="4947934" y="4642526"/>
              <a:ext cx="260404" cy="285984"/>
            </a:xfrm>
            <a:custGeom>
              <a:avLst/>
              <a:gdLst/>
              <a:ahLst/>
              <a:cxnLst/>
              <a:rect l="l" t="t" r="r" b="b"/>
              <a:pathLst>
                <a:path w="20849" h="22897" extrusionOk="0">
                  <a:moveTo>
                    <a:pt x="358" y="0"/>
                  </a:moveTo>
                  <a:cubicBezTo>
                    <a:pt x="287" y="48"/>
                    <a:pt x="227" y="96"/>
                    <a:pt x="168" y="155"/>
                  </a:cubicBezTo>
                  <a:cubicBezTo>
                    <a:pt x="108" y="215"/>
                    <a:pt x="61" y="262"/>
                    <a:pt x="1" y="322"/>
                  </a:cubicBezTo>
                  <a:lnTo>
                    <a:pt x="20504" y="22896"/>
                  </a:lnTo>
                  <a:cubicBezTo>
                    <a:pt x="20563" y="22848"/>
                    <a:pt x="20623" y="22801"/>
                    <a:pt x="20682" y="22741"/>
                  </a:cubicBezTo>
                  <a:cubicBezTo>
                    <a:pt x="20742" y="22682"/>
                    <a:pt x="20801" y="22634"/>
                    <a:pt x="20849" y="22575"/>
                  </a:cubicBezTo>
                  <a:lnTo>
                    <a:pt x="358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22" name="Google Shape;322;p11"/>
            <p:cNvSpPr/>
            <p:nvPr/>
          </p:nvSpPr>
          <p:spPr>
            <a:xfrm>
              <a:off x="4935294" y="4655016"/>
              <a:ext cx="259367" cy="284784"/>
            </a:xfrm>
            <a:custGeom>
              <a:avLst/>
              <a:gdLst/>
              <a:ahLst/>
              <a:cxnLst/>
              <a:rect l="l" t="t" r="r" b="b"/>
              <a:pathLst>
                <a:path w="20766" h="22801" extrusionOk="0">
                  <a:moveTo>
                    <a:pt x="322" y="1"/>
                  </a:moveTo>
                  <a:cubicBezTo>
                    <a:pt x="215" y="120"/>
                    <a:pt x="108" y="239"/>
                    <a:pt x="1" y="358"/>
                  </a:cubicBezTo>
                  <a:lnTo>
                    <a:pt x="20384" y="22801"/>
                  </a:lnTo>
                  <a:cubicBezTo>
                    <a:pt x="20515" y="22706"/>
                    <a:pt x="20634" y="22610"/>
                    <a:pt x="20765" y="22515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23" name="Google Shape;323;p11"/>
            <p:cNvSpPr/>
            <p:nvPr/>
          </p:nvSpPr>
          <p:spPr>
            <a:xfrm>
              <a:off x="4923853" y="4668842"/>
              <a:ext cx="255933" cy="281075"/>
            </a:xfrm>
            <a:custGeom>
              <a:avLst/>
              <a:gdLst/>
              <a:ahLst/>
              <a:cxnLst/>
              <a:rect l="l" t="t" r="r" b="b"/>
              <a:pathLst>
                <a:path w="20491" h="22504" extrusionOk="0">
                  <a:moveTo>
                    <a:pt x="298" y="1"/>
                  </a:moveTo>
                  <a:cubicBezTo>
                    <a:pt x="191" y="132"/>
                    <a:pt x="95" y="263"/>
                    <a:pt x="0" y="394"/>
                  </a:cubicBezTo>
                  <a:lnTo>
                    <a:pt x="20074" y="22504"/>
                  </a:lnTo>
                  <a:cubicBezTo>
                    <a:pt x="20217" y="22420"/>
                    <a:pt x="20360" y="22337"/>
                    <a:pt x="20491" y="22242"/>
                  </a:cubicBezTo>
                  <a:lnTo>
                    <a:pt x="29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24" name="Google Shape;324;p11"/>
            <p:cNvSpPr/>
            <p:nvPr/>
          </p:nvSpPr>
          <p:spPr>
            <a:xfrm>
              <a:off x="4913586" y="4684018"/>
              <a:ext cx="250137" cy="274530"/>
            </a:xfrm>
            <a:custGeom>
              <a:avLst/>
              <a:gdLst/>
              <a:ahLst/>
              <a:cxnLst/>
              <a:rect l="l" t="t" r="r" b="b"/>
              <a:pathLst>
                <a:path w="20027" h="21980" extrusionOk="0">
                  <a:moveTo>
                    <a:pt x="263" y="0"/>
                  </a:moveTo>
                  <a:cubicBezTo>
                    <a:pt x="179" y="131"/>
                    <a:pt x="96" y="274"/>
                    <a:pt x="1" y="417"/>
                  </a:cubicBezTo>
                  <a:lnTo>
                    <a:pt x="19575" y="21979"/>
                  </a:lnTo>
                  <a:cubicBezTo>
                    <a:pt x="19729" y="21908"/>
                    <a:pt x="19884" y="21836"/>
                    <a:pt x="20027" y="21753"/>
                  </a:cubicBezTo>
                  <a:lnTo>
                    <a:pt x="26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25" name="Google Shape;325;p11"/>
            <p:cNvSpPr/>
            <p:nvPr/>
          </p:nvSpPr>
          <p:spPr>
            <a:xfrm>
              <a:off x="4904818" y="4700517"/>
              <a:ext cx="241507" cy="265163"/>
            </a:xfrm>
            <a:custGeom>
              <a:avLst/>
              <a:gdLst/>
              <a:ahLst/>
              <a:cxnLst/>
              <a:rect l="l" t="t" r="r" b="b"/>
              <a:pathLst>
                <a:path w="19336" h="21230" extrusionOk="0">
                  <a:moveTo>
                    <a:pt x="226" y="1"/>
                  </a:moveTo>
                  <a:cubicBezTo>
                    <a:pt x="143" y="156"/>
                    <a:pt x="72" y="310"/>
                    <a:pt x="0" y="465"/>
                  </a:cubicBezTo>
                  <a:lnTo>
                    <a:pt x="18848" y="21230"/>
                  </a:lnTo>
                  <a:cubicBezTo>
                    <a:pt x="19014" y="21182"/>
                    <a:pt x="19181" y="21111"/>
                    <a:pt x="19336" y="21051"/>
                  </a:cubicBezTo>
                  <a:lnTo>
                    <a:pt x="226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26" name="Google Shape;326;p11"/>
            <p:cNvSpPr/>
            <p:nvPr/>
          </p:nvSpPr>
          <p:spPr>
            <a:xfrm>
              <a:off x="4897524" y="4718665"/>
              <a:ext cx="230066" cy="252523"/>
            </a:xfrm>
            <a:custGeom>
              <a:avLst/>
              <a:gdLst/>
              <a:ahLst/>
              <a:cxnLst/>
              <a:rect l="l" t="t" r="r" b="b"/>
              <a:pathLst>
                <a:path w="18420" h="20218" extrusionOk="0">
                  <a:moveTo>
                    <a:pt x="179" y="0"/>
                  </a:moveTo>
                  <a:cubicBezTo>
                    <a:pt x="108" y="167"/>
                    <a:pt x="48" y="346"/>
                    <a:pt x="1" y="512"/>
                  </a:cubicBezTo>
                  <a:lnTo>
                    <a:pt x="17884" y="20217"/>
                  </a:lnTo>
                  <a:cubicBezTo>
                    <a:pt x="18063" y="20181"/>
                    <a:pt x="18241" y="20134"/>
                    <a:pt x="18420" y="20086"/>
                  </a:cubicBezTo>
                  <a:lnTo>
                    <a:pt x="179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27" name="Google Shape;327;p11"/>
            <p:cNvSpPr/>
            <p:nvPr/>
          </p:nvSpPr>
          <p:spPr>
            <a:xfrm>
              <a:off x="4891878" y="4738587"/>
              <a:ext cx="215340" cy="236161"/>
            </a:xfrm>
            <a:custGeom>
              <a:avLst/>
              <a:gdLst/>
              <a:ahLst/>
              <a:cxnLst/>
              <a:rect l="l" t="t" r="r" b="b"/>
              <a:pathLst>
                <a:path w="17241" h="18908" extrusionOk="0">
                  <a:moveTo>
                    <a:pt x="131" y="1"/>
                  </a:moveTo>
                  <a:cubicBezTo>
                    <a:pt x="84" y="191"/>
                    <a:pt x="36" y="382"/>
                    <a:pt x="0" y="572"/>
                  </a:cubicBezTo>
                  <a:lnTo>
                    <a:pt x="16645" y="18908"/>
                  </a:lnTo>
                  <a:cubicBezTo>
                    <a:pt x="16848" y="18896"/>
                    <a:pt x="17038" y="18872"/>
                    <a:pt x="17241" y="18836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28" name="Google Shape;328;p11"/>
            <p:cNvSpPr/>
            <p:nvPr/>
          </p:nvSpPr>
          <p:spPr>
            <a:xfrm>
              <a:off x="4888456" y="4760744"/>
              <a:ext cx="196155" cy="215315"/>
            </a:xfrm>
            <a:custGeom>
              <a:avLst/>
              <a:gdLst/>
              <a:ahLst/>
              <a:cxnLst/>
              <a:rect l="l" t="t" r="r" b="b"/>
              <a:pathLst>
                <a:path w="15705" h="17239" extrusionOk="0">
                  <a:moveTo>
                    <a:pt x="60" y="1"/>
                  </a:moveTo>
                  <a:cubicBezTo>
                    <a:pt x="36" y="215"/>
                    <a:pt x="12" y="429"/>
                    <a:pt x="0" y="644"/>
                  </a:cubicBezTo>
                  <a:lnTo>
                    <a:pt x="15062" y="17229"/>
                  </a:lnTo>
                  <a:cubicBezTo>
                    <a:pt x="15169" y="17235"/>
                    <a:pt x="15276" y="17238"/>
                    <a:pt x="15383" y="17238"/>
                  </a:cubicBezTo>
                  <a:cubicBezTo>
                    <a:pt x="15491" y="17238"/>
                    <a:pt x="15598" y="17235"/>
                    <a:pt x="15705" y="17229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29" name="Google Shape;329;p11"/>
            <p:cNvSpPr/>
            <p:nvPr/>
          </p:nvSpPr>
          <p:spPr>
            <a:xfrm>
              <a:off x="4887569" y="4785736"/>
              <a:ext cx="171912" cy="189461"/>
            </a:xfrm>
            <a:custGeom>
              <a:avLst/>
              <a:gdLst/>
              <a:ahLst/>
              <a:cxnLst/>
              <a:rect l="l" t="t" r="r" b="b"/>
              <a:pathLst>
                <a:path w="13764" h="15169" extrusionOk="0">
                  <a:moveTo>
                    <a:pt x="0" y="0"/>
                  </a:moveTo>
                  <a:cubicBezTo>
                    <a:pt x="0" y="250"/>
                    <a:pt x="12" y="500"/>
                    <a:pt x="24" y="738"/>
                  </a:cubicBezTo>
                  <a:lnTo>
                    <a:pt x="13037" y="15073"/>
                  </a:lnTo>
                  <a:cubicBezTo>
                    <a:pt x="13276" y="15109"/>
                    <a:pt x="13526" y="15133"/>
                    <a:pt x="13764" y="15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30" name="Google Shape;330;p11"/>
            <p:cNvSpPr/>
            <p:nvPr/>
          </p:nvSpPr>
          <p:spPr>
            <a:xfrm>
              <a:off x="4889942" y="4815175"/>
              <a:ext cx="140537" cy="154963"/>
            </a:xfrm>
            <a:custGeom>
              <a:avLst/>
              <a:gdLst/>
              <a:ahLst/>
              <a:cxnLst/>
              <a:rect l="l" t="t" r="r" b="b"/>
              <a:pathLst>
                <a:path w="11252" h="12407" extrusionOk="0">
                  <a:moveTo>
                    <a:pt x="1" y="1"/>
                  </a:moveTo>
                  <a:cubicBezTo>
                    <a:pt x="48" y="310"/>
                    <a:pt x="108" y="608"/>
                    <a:pt x="167" y="905"/>
                  </a:cubicBezTo>
                  <a:lnTo>
                    <a:pt x="10371" y="12145"/>
                  </a:lnTo>
                  <a:cubicBezTo>
                    <a:pt x="10669" y="12240"/>
                    <a:pt x="10954" y="12323"/>
                    <a:pt x="11252" y="1240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31" name="Google Shape;331;p11"/>
            <p:cNvSpPr/>
            <p:nvPr/>
          </p:nvSpPr>
          <p:spPr>
            <a:xfrm>
              <a:off x="4899909" y="4852945"/>
              <a:ext cx="93987" cy="103517"/>
            </a:xfrm>
            <a:custGeom>
              <a:avLst/>
              <a:gdLst/>
              <a:ahLst/>
              <a:cxnLst/>
              <a:rect l="l" t="t" r="r" b="b"/>
              <a:pathLst>
                <a:path w="7525" h="8288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477"/>
                    <a:pt x="381" y="929"/>
                    <a:pt x="607" y="1382"/>
                  </a:cubicBezTo>
                  <a:lnTo>
                    <a:pt x="6203" y="7549"/>
                  </a:lnTo>
                  <a:cubicBezTo>
                    <a:pt x="6632" y="7823"/>
                    <a:pt x="7073" y="8061"/>
                    <a:pt x="7525" y="8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</p:grpSp>
      <p:sp>
        <p:nvSpPr>
          <p:cNvPr id="332" name="Google Shape;332;p11"/>
          <p:cNvSpPr/>
          <p:nvPr/>
        </p:nvSpPr>
        <p:spPr>
          <a:xfrm rot="10800000" flipH="1">
            <a:off x="-311766" y="2448283"/>
            <a:ext cx="1431092" cy="241381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33" name="Google Shape;333;p11"/>
          <p:cNvGrpSpPr/>
          <p:nvPr/>
        </p:nvGrpSpPr>
        <p:grpSpPr>
          <a:xfrm flipH="1">
            <a:off x="9330524" y="6031008"/>
            <a:ext cx="1436176" cy="1183317"/>
            <a:chOff x="4626556" y="3501085"/>
            <a:chExt cx="1193630" cy="983475"/>
          </a:xfrm>
        </p:grpSpPr>
        <p:sp>
          <p:nvSpPr>
            <p:cNvPr id="334" name="Google Shape;334;p11"/>
            <p:cNvSpPr/>
            <p:nvPr/>
          </p:nvSpPr>
          <p:spPr>
            <a:xfrm>
              <a:off x="4626556" y="4118393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" name="Google Shape;335;p11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" name="Google Shape;336;p11"/>
            <p:cNvSpPr/>
            <p:nvPr/>
          </p:nvSpPr>
          <p:spPr>
            <a:xfrm>
              <a:off x="4809818" y="3586908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37" name="Google Shape;337;p11"/>
          <p:cNvGrpSpPr/>
          <p:nvPr/>
        </p:nvGrpSpPr>
        <p:grpSpPr>
          <a:xfrm rot="10800000" flipH="1">
            <a:off x="-605219" y="1385034"/>
            <a:ext cx="2146004" cy="1724228"/>
            <a:chOff x="4649450" y="3527425"/>
            <a:chExt cx="1224050" cy="983475"/>
          </a:xfrm>
        </p:grpSpPr>
        <p:sp>
          <p:nvSpPr>
            <p:cNvPr id="338" name="Google Shape;338;p11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" name="Google Shape;339;p11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" name="Google Shape;340;p11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41" name="Google Shape;341;p11"/>
          <p:cNvSpPr/>
          <p:nvPr/>
        </p:nvSpPr>
        <p:spPr>
          <a:xfrm rot="10800000" flipH="1">
            <a:off x="-200523" y="-245647"/>
            <a:ext cx="1852579" cy="2509424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2" name="Google Shape;342;p11"/>
          <p:cNvSpPr/>
          <p:nvPr/>
        </p:nvSpPr>
        <p:spPr>
          <a:xfrm rot="5400000">
            <a:off x="802898" y="-521232"/>
            <a:ext cx="1219853" cy="1652584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" name="Google Shape;343;p11"/>
          <p:cNvSpPr/>
          <p:nvPr/>
        </p:nvSpPr>
        <p:spPr>
          <a:xfrm rot="-5400000">
            <a:off x="10373437" y="5344142"/>
            <a:ext cx="1644016" cy="222703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44" name="Google Shape;344;p11"/>
          <p:cNvGrpSpPr/>
          <p:nvPr/>
        </p:nvGrpSpPr>
        <p:grpSpPr>
          <a:xfrm flipH="1">
            <a:off x="11153310" y="4612320"/>
            <a:ext cx="1195815" cy="960789"/>
            <a:chOff x="4649450" y="3527425"/>
            <a:chExt cx="1224050" cy="983475"/>
          </a:xfrm>
        </p:grpSpPr>
        <p:sp>
          <p:nvSpPr>
            <p:cNvPr id="345" name="Google Shape;345;p11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" name="Google Shape;346;p11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7" name="Google Shape;347;p11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48" name="Google Shape;348;p11"/>
          <p:cNvSpPr/>
          <p:nvPr/>
        </p:nvSpPr>
        <p:spPr>
          <a:xfrm flipH="1">
            <a:off x="11143082" y="5137187"/>
            <a:ext cx="1216284" cy="164761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49" name="Google Shape;349;p11"/>
          <p:cNvGrpSpPr/>
          <p:nvPr/>
        </p:nvGrpSpPr>
        <p:grpSpPr>
          <a:xfrm rot="10800000" flipH="1">
            <a:off x="1940813" y="-305027"/>
            <a:ext cx="1219807" cy="980065"/>
            <a:chOff x="4649450" y="3527425"/>
            <a:chExt cx="1224050" cy="983475"/>
          </a:xfrm>
        </p:grpSpPr>
        <p:sp>
          <p:nvSpPr>
            <p:cNvPr id="350" name="Google Shape;350;p11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" name="Google Shape;351;p11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" name="Google Shape;352;p11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86595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053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">
  <p:cSld name="Table of contents 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13"/>
          <p:cNvSpPr txBox="1">
            <a:spLocks noGrp="1"/>
          </p:cNvSpPr>
          <p:nvPr>
            <p:ph type="subTitle" idx="1"/>
          </p:nvPr>
        </p:nvSpPr>
        <p:spPr>
          <a:xfrm>
            <a:off x="2800763" y="2199067"/>
            <a:ext cx="3174800" cy="5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2667"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2667"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2667"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2667"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2667"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2667"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2667"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356" name="Google Shape;356;p13"/>
          <p:cNvSpPr txBox="1">
            <a:spLocks noGrp="1"/>
          </p:cNvSpPr>
          <p:nvPr>
            <p:ph type="subTitle" idx="2"/>
          </p:nvPr>
        </p:nvSpPr>
        <p:spPr>
          <a:xfrm>
            <a:off x="2800767" y="2728267"/>
            <a:ext cx="341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357" name="Google Shape;357;p13"/>
          <p:cNvSpPr txBox="1">
            <a:spLocks noGrp="1"/>
          </p:cNvSpPr>
          <p:nvPr>
            <p:ph type="subTitle" idx="3"/>
          </p:nvPr>
        </p:nvSpPr>
        <p:spPr>
          <a:xfrm>
            <a:off x="7958589" y="2199067"/>
            <a:ext cx="3174800" cy="5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2667"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2667"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2667"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2667"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2667"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2667"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2667"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358" name="Google Shape;358;p13"/>
          <p:cNvSpPr txBox="1">
            <a:spLocks noGrp="1"/>
          </p:cNvSpPr>
          <p:nvPr>
            <p:ph type="subTitle" idx="4"/>
          </p:nvPr>
        </p:nvSpPr>
        <p:spPr>
          <a:xfrm>
            <a:off x="7958600" y="2728267"/>
            <a:ext cx="341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359" name="Google Shape;359;p13"/>
          <p:cNvSpPr txBox="1">
            <a:spLocks noGrp="1"/>
          </p:cNvSpPr>
          <p:nvPr>
            <p:ph type="subTitle" idx="5"/>
          </p:nvPr>
        </p:nvSpPr>
        <p:spPr>
          <a:xfrm>
            <a:off x="2800763" y="4360533"/>
            <a:ext cx="3174800" cy="5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2667"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2667"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2667"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2667"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2667"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2667"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2667"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360" name="Google Shape;360;p13"/>
          <p:cNvSpPr txBox="1">
            <a:spLocks noGrp="1"/>
          </p:cNvSpPr>
          <p:nvPr>
            <p:ph type="subTitle" idx="6"/>
          </p:nvPr>
        </p:nvSpPr>
        <p:spPr>
          <a:xfrm>
            <a:off x="2800767" y="4893733"/>
            <a:ext cx="341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361" name="Google Shape;361;p13"/>
          <p:cNvSpPr txBox="1">
            <a:spLocks noGrp="1"/>
          </p:cNvSpPr>
          <p:nvPr>
            <p:ph type="subTitle" idx="7"/>
          </p:nvPr>
        </p:nvSpPr>
        <p:spPr>
          <a:xfrm>
            <a:off x="7958589" y="4360533"/>
            <a:ext cx="3174800" cy="5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2667"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2667"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2667"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2667"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2667"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2667"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2667"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362" name="Google Shape;362;p13"/>
          <p:cNvSpPr txBox="1">
            <a:spLocks noGrp="1"/>
          </p:cNvSpPr>
          <p:nvPr>
            <p:ph type="subTitle" idx="8"/>
          </p:nvPr>
        </p:nvSpPr>
        <p:spPr>
          <a:xfrm>
            <a:off x="7958600" y="4893733"/>
            <a:ext cx="3417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1867" b="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363" name="Google Shape;363;p13"/>
          <p:cNvSpPr/>
          <p:nvPr/>
        </p:nvSpPr>
        <p:spPr>
          <a:xfrm>
            <a:off x="-441011" y="2584757"/>
            <a:ext cx="1265947" cy="171488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64" name="Google Shape;364;p13"/>
          <p:cNvGrpSpPr/>
          <p:nvPr/>
        </p:nvGrpSpPr>
        <p:grpSpPr>
          <a:xfrm>
            <a:off x="-682754" y="3980793"/>
            <a:ext cx="1466575" cy="1178203"/>
            <a:chOff x="4649450" y="3527425"/>
            <a:chExt cx="1224050" cy="983475"/>
          </a:xfrm>
        </p:grpSpPr>
        <p:sp>
          <p:nvSpPr>
            <p:cNvPr id="365" name="Google Shape;365;p13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" name="Google Shape;366;p13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" name="Google Shape;367;p13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68" name="Google Shape;368;p13"/>
          <p:cNvSpPr/>
          <p:nvPr/>
        </p:nvSpPr>
        <p:spPr>
          <a:xfrm>
            <a:off x="-250136" y="4264856"/>
            <a:ext cx="1466579" cy="1986672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9" name="Google Shape;369;p13"/>
          <p:cNvSpPr/>
          <p:nvPr/>
        </p:nvSpPr>
        <p:spPr>
          <a:xfrm rot="5400000" flipH="1">
            <a:off x="66337" y="6103725"/>
            <a:ext cx="833655" cy="112929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0" name="Google Shape;370;p13"/>
          <p:cNvSpPr/>
          <p:nvPr/>
        </p:nvSpPr>
        <p:spPr>
          <a:xfrm rot="-5400000" flipH="1">
            <a:off x="10554447" y="-889618"/>
            <a:ext cx="1570167" cy="212712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71" name="Google Shape;371;p13"/>
          <p:cNvGrpSpPr/>
          <p:nvPr/>
        </p:nvGrpSpPr>
        <p:grpSpPr>
          <a:xfrm rot="10800000">
            <a:off x="11401622" y="959044"/>
            <a:ext cx="1265668" cy="1016913"/>
            <a:chOff x="4649450" y="3527425"/>
            <a:chExt cx="1224050" cy="983475"/>
          </a:xfrm>
        </p:grpSpPr>
        <p:sp>
          <p:nvSpPr>
            <p:cNvPr id="372" name="Google Shape;372;p13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" name="Google Shape;373;p13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" name="Google Shape;374;p13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75" name="Google Shape;375;p13"/>
          <p:cNvSpPr/>
          <p:nvPr/>
        </p:nvSpPr>
        <p:spPr>
          <a:xfrm rot="10800000">
            <a:off x="11289434" y="-138431"/>
            <a:ext cx="1161665" cy="157349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76" name="Google Shape;376;p13"/>
          <p:cNvGrpSpPr/>
          <p:nvPr/>
        </p:nvGrpSpPr>
        <p:grpSpPr>
          <a:xfrm>
            <a:off x="-250117" y="5645467"/>
            <a:ext cx="1090220" cy="875948"/>
            <a:chOff x="4649450" y="3527425"/>
            <a:chExt cx="1224050" cy="983475"/>
          </a:xfrm>
        </p:grpSpPr>
        <p:sp>
          <p:nvSpPr>
            <p:cNvPr id="377" name="Google Shape;377;p13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" name="Google Shape;378;p13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" name="Google Shape;379;p13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80" name="Google Shape;380;p13"/>
          <p:cNvSpPr txBox="1">
            <a:spLocks noGrp="1"/>
          </p:cNvSpPr>
          <p:nvPr>
            <p:ph type="title"/>
          </p:nvPr>
        </p:nvSpPr>
        <p:spPr>
          <a:xfrm>
            <a:off x="1038000" y="603767"/>
            <a:ext cx="73716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81" name="Google Shape;381;p13"/>
          <p:cNvSpPr txBox="1">
            <a:spLocks noGrp="1"/>
          </p:cNvSpPr>
          <p:nvPr>
            <p:ph type="title" idx="9" hasCustomPrompt="1"/>
          </p:nvPr>
        </p:nvSpPr>
        <p:spPr>
          <a:xfrm>
            <a:off x="1787727" y="2824917"/>
            <a:ext cx="740800" cy="6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5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9pPr>
          </a:lstStyle>
          <a:p>
            <a:r>
              <a:t>xx%</a:t>
            </a:r>
          </a:p>
        </p:txBody>
      </p:sp>
      <p:sp>
        <p:nvSpPr>
          <p:cNvPr id="382" name="Google Shape;382;p13"/>
          <p:cNvSpPr txBox="1">
            <a:spLocks noGrp="1"/>
          </p:cNvSpPr>
          <p:nvPr>
            <p:ph type="title" idx="13" hasCustomPrompt="1"/>
          </p:nvPr>
        </p:nvSpPr>
        <p:spPr>
          <a:xfrm>
            <a:off x="1787717" y="4948333"/>
            <a:ext cx="740800" cy="6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5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9pPr>
          </a:lstStyle>
          <a:p>
            <a:r>
              <a:t>xx%</a:t>
            </a:r>
          </a:p>
        </p:txBody>
      </p:sp>
      <p:sp>
        <p:nvSpPr>
          <p:cNvPr id="383" name="Google Shape;383;p13"/>
          <p:cNvSpPr txBox="1">
            <a:spLocks noGrp="1"/>
          </p:cNvSpPr>
          <p:nvPr>
            <p:ph type="title" idx="14" hasCustomPrompt="1"/>
          </p:nvPr>
        </p:nvSpPr>
        <p:spPr>
          <a:xfrm>
            <a:off x="6917633" y="2824933"/>
            <a:ext cx="814400" cy="6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300"/>
              <a:buNone/>
              <a:defRPr sz="5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9pPr>
          </a:lstStyle>
          <a:p>
            <a:r>
              <a:t>xx%</a:t>
            </a:r>
          </a:p>
        </p:txBody>
      </p:sp>
      <p:sp>
        <p:nvSpPr>
          <p:cNvPr id="384" name="Google Shape;384;p13"/>
          <p:cNvSpPr txBox="1">
            <a:spLocks noGrp="1"/>
          </p:cNvSpPr>
          <p:nvPr>
            <p:ph type="title" idx="15" hasCustomPrompt="1"/>
          </p:nvPr>
        </p:nvSpPr>
        <p:spPr>
          <a:xfrm>
            <a:off x="6917633" y="4948333"/>
            <a:ext cx="814400" cy="6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5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657790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Section header ">
  <p:cSld name=" Section header "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14"/>
          <p:cNvSpPr txBox="1">
            <a:spLocks noGrp="1"/>
          </p:cNvSpPr>
          <p:nvPr>
            <p:ph type="subTitle" idx="1"/>
          </p:nvPr>
        </p:nvSpPr>
        <p:spPr>
          <a:xfrm>
            <a:off x="6620633" y="3379784"/>
            <a:ext cx="4018400" cy="104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067" b="1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067" b="1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067" b="1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067" b="1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067" b="1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067" b="1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067" b="1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067" b="1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067" b="1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387" name="Google Shape;387;p14"/>
          <p:cNvSpPr txBox="1">
            <a:spLocks noGrp="1"/>
          </p:cNvSpPr>
          <p:nvPr>
            <p:ph type="subTitle" idx="2"/>
          </p:nvPr>
        </p:nvSpPr>
        <p:spPr>
          <a:xfrm>
            <a:off x="6288033" y="4412917"/>
            <a:ext cx="4683600" cy="78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133"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388" name="Google Shape;388;p14"/>
          <p:cNvSpPr txBox="1">
            <a:spLocks noGrp="1"/>
          </p:cNvSpPr>
          <p:nvPr>
            <p:ph type="title" hasCustomPrompt="1"/>
          </p:nvPr>
        </p:nvSpPr>
        <p:spPr>
          <a:xfrm>
            <a:off x="7737833" y="1855300"/>
            <a:ext cx="1784000" cy="162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400"/>
              <a:buNone/>
              <a:defRPr sz="16533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533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533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533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533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533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533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533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400"/>
              <a:buNone/>
              <a:defRPr sz="16533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89" name="Google Shape;389;p14"/>
          <p:cNvSpPr/>
          <p:nvPr/>
        </p:nvSpPr>
        <p:spPr>
          <a:xfrm flipH="1">
            <a:off x="10969457" y="4640729"/>
            <a:ext cx="1769907" cy="239743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0" name="Google Shape;390;p14"/>
          <p:cNvSpPr/>
          <p:nvPr/>
        </p:nvSpPr>
        <p:spPr>
          <a:xfrm rot="-5400000">
            <a:off x="10675011" y="5837215"/>
            <a:ext cx="1165432" cy="1578864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1" name="Google Shape;391;p14"/>
          <p:cNvSpPr/>
          <p:nvPr/>
        </p:nvSpPr>
        <p:spPr>
          <a:xfrm rot="10800000" flipH="1">
            <a:off x="-264400" y="-205037"/>
            <a:ext cx="1382619" cy="187293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92" name="Google Shape;392;p14"/>
          <p:cNvGrpSpPr/>
          <p:nvPr/>
        </p:nvGrpSpPr>
        <p:grpSpPr>
          <a:xfrm rot="5400000">
            <a:off x="1019371" y="-257735"/>
            <a:ext cx="1005843" cy="808155"/>
            <a:chOff x="4649450" y="3527425"/>
            <a:chExt cx="1224050" cy="983475"/>
          </a:xfrm>
        </p:grpSpPr>
        <p:sp>
          <p:nvSpPr>
            <p:cNvPr id="393" name="Google Shape;393;p14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4" name="Google Shape;394;p14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5" name="Google Shape;395;p14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96" name="Google Shape;396;p14"/>
          <p:cNvSpPr/>
          <p:nvPr/>
        </p:nvSpPr>
        <p:spPr>
          <a:xfrm rot="5400000">
            <a:off x="333148" y="-428800"/>
            <a:ext cx="1022888" cy="138563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7" name="Google Shape;397;p14"/>
          <p:cNvSpPr/>
          <p:nvPr/>
        </p:nvSpPr>
        <p:spPr>
          <a:xfrm rot="5400000">
            <a:off x="1946308" y="-743750"/>
            <a:ext cx="1487891" cy="201554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98" name="Google Shape;398;p14"/>
          <p:cNvGrpSpPr/>
          <p:nvPr/>
        </p:nvGrpSpPr>
        <p:grpSpPr>
          <a:xfrm flipH="1">
            <a:off x="9662373" y="6273162"/>
            <a:ext cx="1165459" cy="936399"/>
            <a:chOff x="4649450" y="3527425"/>
            <a:chExt cx="1224050" cy="983475"/>
          </a:xfrm>
        </p:grpSpPr>
        <p:sp>
          <p:nvSpPr>
            <p:cNvPr id="399" name="Google Shape;399;p14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0" name="Google Shape;400;p14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" name="Google Shape;401;p14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9016607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words">
  <p:cSld name="Big words"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15"/>
          <p:cNvSpPr txBox="1">
            <a:spLocks noGrp="1"/>
          </p:cNvSpPr>
          <p:nvPr>
            <p:ph type="title"/>
          </p:nvPr>
        </p:nvSpPr>
        <p:spPr>
          <a:xfrm>
            <a:off x="1524000" y="1637800"/>
            <a:ext cx="9144000" cy="378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1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04" name="Google Shape;404;p15"/>
          <p:cNvSpPr/>
          <p:nvPr/>
        </p:nvSpPr>
        <p:spPr>
          <a:xfrm rot="-5400000">
            <a:off x="8164189" y="5244045"/>
            <a:ext cx="1495623" cy="202601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05" name="Google Shape;405;p15"/>
          <p:cNvGrpSpPr/>
          <p:nvPr/>
        </p:nvGrpSpPr>
        <p:grpSpPr>
          <a:xfrm rot="5400000">
            <a:off x="-542962" y="1497859"/>
            <a:ext cx="1454956" cy="1198791"/>
            <a:chOff x="4626556" y="3501085"/>
            <a:chExt cx="1193630" cy="983475"/>
          </a:xfrm>
        </p:grpSpPr>
        <p:sp>
          <p:nvSpPr>
            <p:cNvPr id="406" name="Google Shape;406;p15"/>
            <p:cNvSpPr/>
            <p:nvPr/>
          </p:nvSpPr>
          <p:spPr>
            <a:xfrm>
              <a:off x="4626556" y="4118393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7" name="Google Shape;407;p15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8" name="Google Shape;408;p15"/>
            <p:cNvSpPr/>
            <p:nvPr/>
          </p:nvSpPr>
          <p:spPr>
            <a:xfrm>
              <a:off x="4809818" y="3586908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09" name="Google Shape;409;p15"/>
          <p:cNvGrpSpPr/>
          <p:nvPr/>
        </p:nvGrpSpPr>
        <p:grpSpPr>
          <a:xfrm rot="-5400000">
            <a:off x="9378505" y="5728218"/>
            <a:ext cx="1732601" cy="1392076"/>
            <a:chOff x="4649450" y="3527425"/>
            <a:chExt cx="1224050" cy="983475"/>
          </a:xfrm>
        </p:grpSpPr>
        <p:sp>
          <p:nvSpPr>
            <p:cNvPr id="410" name="Google Shape;410;p15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" name="Google Shape;411;p15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2" name="Google Shape;412;p15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13" name="Google Shape;413;p15"/>
          <p:cNvSpPr/>
          <p:nvPr/>
        </p:nvSpPr>
        <p:spPr>
          <a:xfrm rot="-5400000">
            <a:off x="10496563" y="5203057"/>
            <a:ext cx="1495623" cy="202601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4" name="Google Shape;414;p15"/>
          <p:cNvSpPr/>
          <p:nvPr/>
        </p:nvSpPr>
        <p:spPr>
          <a:xfrm flipH="1">
            <a:off x="11320363" y="4994223"/>
            <a:ext cx="984824" cy="133420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5" name="Google Shape;415;p15"/>
          <p:cNvSpPr/>
          <p:nvPr/>
        </p:nvSpPr>
        <p:spPr>
          <a:xfrm rot="10800000" flipH="1">
            <a:off x="-344687" y="-399234"/>
            <a:ext cx="1665625" cy="225630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16" name="Google Shape;416;p15"/>
          <p:cNvGrpSpPr/>
          <p:nvPr/>
        </p:nvGrpSpPr>
        <p:grpSpPr>
          <a:xfrm rot="5400000">
            <a:off x="1405435" y="-74167"/>
            <a:ext cx="1211647" cy="973509"/>
            <a:chOff x="4649450" y="3527425"/>
            <a:chExt cx="1224050" cy="983475"/>
          </a:xfrm>
        </p:grpSpPr>
        <p:sp>
          <p:nvSpPr>
            <p:cNvPr id="417" name="Google Shape;417;p15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8" name="Google Shape;418;p15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9" name="Google Shape;419;p15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20" name="Google Shape;420;p15"/>
          <p:cNvSpPr/>
          <p:nvPr/>
        </p:nvSpPr>
        <p:spPr>
          <a:xfrm rot="5400000">
            <a:off x="375167" y="-668743"/>
            <a:ext cx="1232244" cy="166923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1" name="Google Shape;421;p15"/>
          <p:cNvSpPr/>
          <p:nvPr/>
        </p:nvSpPr>
        <p:spPr>
          <a:xfrm rot="5400000">
            <a:off x="2444452" y="-946870"/>
            <a:ext cx="1792309" cy="242805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22" name="Google Shape;422;p15"/>
          <p:cNvGrpSpPr/>
          <p:nvPr/>
        </p:nvGrpSpPr>
        <p:grpSpPr>
          <a:xfrm rot="-5400000">
            <a:off x="11286218" y="4171215"/>
            <a:ext cx="1423652" cy="1170467"/>
            <a:chOff x="4649450" y="3527425"/>
            <a:chExt cx="1224050" cy="983475"/>
          </a:xfrm>
        </p:grpSpPr>
        <p:sp>
          <p:nvSpPr>
            <p:cNvPr id="423" name="Google Shape;423;p15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4" name="Google Shape;424;p15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5" name="Google Shape;425;p15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7325139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6"/>
          <p:cNvSpPr txBox="1">
            <a:spLocks noGrp="1"/>
          </p:cNvSpPr>
          <p:nvPr>
            <p:ph type="title"/>
          </p:nvPr>
        </p:nvSpPr>
        <p:spPr>
          <a:xfrm>
            <a:off x="3779600" y="4287067"/>
            <a:ext cx="4632800" cy="56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45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28" name="Google Shape;428;p16"/>
          <p:cNvSpPr txBox="1">
            <a:spLocks noGrp="1"/>
          </p:cNvSpPr>
          <p:nvPr>
            <p:ph type="subTitle" idx="1"/>
          </p:nvPr>
        </p:nvSpPr>
        <p:spPr>
          <a:xfrm>
            <a:off x="2343200" y="2671367"/>
            <a:ext cx="7505600" cy="15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Maven Pro"/>
              <a:buNone/>
              <a:defRPr sz="2400" b="0"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29" name="Google Shape;429;p16"/>
          <p:cNvSpPr/>
          <p:nvPr/>
        </p:nvSpPr>
        <p:spPr>
          <a:xfrm rot="5400000" flipH="1">
            <a:off x="2331975" y="5447245"/>
            <a:ext cx="1495623" cy="202601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30" name="Google Shape;430;p16"/>
          <p:cNvGrpSpPr/>
          <p:nvPr/>
        </p:nvGrpSpPr>
        <p:grpSpPr>
          <a:xfrm rot="-5400000" flipH="1">
            <a:off x="11109096" y="1776915"/>
            <a:ext cx="1645777" cy="1356015"/>
            <a:chOff x="4626556" y="3501085"/>
            <a:chExt cx="1193630" cy="983475"/>
          </a:xfrm>
        </p:grpSpPr>
        <p:sp>
          <p:nvSpPr>
            <p:cNvPr id="431" name="Google Shape;431;p16"/>
            <p:cNvSpPr/>
            <p:nvPr/>
          </p:nvSpPr>
          <p:spPr>
            <a:xfrm>
              <a:off x="4626556" y="4118393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" name="Google Shape;432;p16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3" name="Google Shape;433;p16"/>
            <p:cNvSpPr/>
            <p:nvPr/>
          </p:nvSpPr>
          <p:spPr>
            <a:xfrm>
              <a:off x="4809818" y="3586908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34" name="Google Shape;434;p16"/>
          <p:cNvGrpSpPr/>
          <p:nvPr/>
        </p:nvGrpSpPr>
        <p:grpSpPr>
          <a:xfrm rot="5400000" flipH="1">
            <a:off x="880681" y="5931418"/>
            <a:ext cx="1732601" cy="1392076"/>
            <a:chOff x="4649450" y="3527425"/>
            <a:chExt cx="1224050" cy="983475"/>
          </a:xfrm>
        </p:grpSpPr>
        <p:sp>
          <p:nvSpPr>
            <p:cNvPr id="435" name="Google Shape;435;p16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" name="Google Shape;436;p16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" name="Google Shape;437;p16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38" name="Google Shape;438;p16"/>
          <p:cNvSpPr/>
          <p:nvPr/>
        </p:nvSpPr>
        <p:spPr>
          <a:xfrm rot="5400000" flipH="1">
            <a:off x="-400" y="5406257"/>
            <a:ext cx="1495623" cy="202601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9" name="Google Shape;439;p16"/>
          <p:cNvSpPr/>
          <p:nvPr/>
        </p:nvSpPr>
        <p:spPr>
          <a:xfrm>
            <a:off x="-313400" y="5197423"/>
            <a:ext cx="984824" cy="133420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0" name="Google Shape;440;p16"/>
          <p:cNvSpPr/>
          <p:nvPr/>
        </p:nvSpPr>
        <p:spPr>
          <a:xfrm rot="10800000">
            <a:off x="10646457" y="-369049"/>
            <a:ext cx="1884001" cy="255212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41" name="Google Shape;441;p16"/>
          <p:cNvGrpSpPr/>
          <p:nvPr/>
        </p:nvGrpSpPr>
        <p:grpSpPr>
          <a:xfrm rot="-5400000" flipH="1">
            <a:off x="9180095" y="-1703"/>
            <a:ext cx="1370447" cy="1101099"/>
            <a:chOff x="4649450" y="3527425"/>
            <a:chExt cx="1224050" cy="983475"/>
          </a:xfrm>
        </p:grpSpPr>
        <p:sp>
          <p:nvSpPr>
            <p:cNvPr id="442" name="Google Shape;442;p16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3" name="Google Shape;443;p16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4" name="Google Shape;444;p16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45" name="Google Shape;445;p16"/>
          <p:cNvSpPr/>
          <p:nvPr/>
        </p:nvSpPr>
        <p:spPr>
          <a:xfrm rot="-5400000" flipH="1">
            <a:off x="10322386" y="-673938"/>
            <a:ext cx="1393820" cy="188811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6" name="Google Shape;446;p16"/>
          <p:cNvSpPr/>
          <p:nvPr/>
        </p:nvSpPr>
        <p:spPr>
          <a:xfrm rot="-5400000" flipH="1">
            <a:off x="7348245" y="-988528"/>
            <a:ext cx="2027339" cy="274642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47" name="Google Shape;447;p16"/>
          <p:cNvGrpSpPr/>
          <p:nvPr/>
        </p:nvGrpSpPr>
        <p:grpSpPr>
          <a:xfrm rot="5400000" flipH="1">
            <a:off x="-410180" y="4550353"/>
            <a:ext cx="984789" cy="791239"/>
            <a:chOff x="4649450" y="3527425"/>
            <a:chExt cx="1224050" cy="983475"/>
          </a:xfrm>
        </p:grpSpPr>
        <p:sp>
          <p:nvSpPr>
            <p:cNvPr id="448" name="Google Shape;448;p16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9" name="Google Shape;449;p16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0" name="Google Shape;450;p16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749355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17"/>
          <p:cNvSpPr/>
          <p:nvPr/>
        </p:nvSpPr>
        <p:spPr>
          <a:xfrm rot="-375952">
            <a:off x="-634327" y="4281750"/>
            <a:ext cx="1476789" cy="264798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3" name="Google Shape;453;p17"/>
          <p:cNvSpPr/>
          <p:nvPr/>
        </p:nvSpPr>
        <p:spPr>
          <a:xfrm rot="3563752" flipH="1">
            <a:off x="-146721" y="5723515"/>
            <a:ext cx="972373" cy="131738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4" name="Google Shape;454;p17"/>
          <p:cNvSpPr/>
          <p:nvPr/>
        </p:nvSpPr>
        <p:spPr>
          <a:xfrm rot="10800000">
            <a:off x="11356745" y="-205037"/>
            <a:ext cx="1382619" cy="187293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55" name="Google Shape;455;p17"/>
          <p:cNvGrpSpPr/>
          <p:nvPr/>
        </p:nvGrpSpPr>
        <p:grpSpPr>
          <a:xfrm rot="-5400000" flipH="1">
            <a:off x="10449751" y="-257735"/>
            <a:ext cx="1005843" cy="808155"/>
            <a:chOff x="4649450" y="3527425"/>
            <a:chExt cx="1224050" cy="983475"/>
          </a:xfrm>
        </p:grpSpPr>
        <p:sp>
          <p:nvSpPr>
            <p:cNvPr id="456" name="Google Shape;456;p17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7" name="Google Shape;457;p17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8" name="Google Shape;458;p17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59" name="Google Shape;459;p17"/>
          <p:cNvSpPr/>
          <p:nvPr/>
        </p:nvSpPr>
        <p:spPr>
          <a:xfrm rot="-5400000" flipH="1">
            <a:off x="11118928" y="-428800"/>
            <a:ext cx="1022888" cy="138563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0" name="Google Shape;460;p17"/>
          <p:cNvSpPr/>
          <p:nvPr/>
        </p:nvSpPr>
        <p:spPr>
          <a:xfrm rot="-5400000" flipH="1">
            <a:off x="9040765" y="-743750"/>
            <a:ext cx="1487891" cy="201554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61" name="Google Shape;461;p17"/>
          <p:cNvGrpSpPr/>
          <p:nvPr/>
        </p:nvGrpSpPr>
        <p:grpSpPr>
          <a:xfrm rot="318926">
            <a:off x="234997" y="6385963"/>
            <a:ext cx="972487" cy="781355"/>
            <a:chOff x="4649450" y="3527425"/>
            <a:chExt cx="1224050" cy="983475"/>
          </a:xfrm>
        </p:grpSpPr>
        <p:sp>
          <p:nvSpPr>
            <p:cNvPr id="462" name="Google Shape;462;p17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3" name="Google Shape;463;p17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4" name="Google Shape;464;p17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65" name="Google Shape;465;p17"/>
          <p:cNvSpPr txBox="1">
            <a:spLocks noGrp="1"/>
          </p:cNvSpPr>
          <p:nvPr>
            <p:ph type="title"/>
          </p:nvPr>
        </p:nvSpPr>
        <p:spPr>
          <a:xfrm>
            <a:off x="1038000" y="603767"/>
            <a:ext cx="79340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79889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18"/>
          <p:cNvSpPr txBox="1">
            <a:spLocks noGrp="1"/>
          </p:cNvSpPr>
          <p:nvPr>
            <p:ph type="title"/>
          </p:nvPr>
        </p:nvSpPr>
        <p:spPr>
          <a:xfrm>
            <a:off x="1038000" y="603767"/>
            <a:ext cx="79340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68" name="Google Shape;468;p18"/>
          <p:cNvSpPr/>
          <p:nvPr/>
        </p:nvSpPr>
        <p:spPr>
          <a:xfrm flipH="1">
            <a:off x="11316037" y="1513292"/>
            <a:ext cx="1265947" cy="269741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69" name="Google Shape;469;p18"/>
          <p:cNvGrpSpPr/>
          <p:nvPr/>
        </p:nvGrpSpPr>
        <p:grpSpPr>
          <a:xfrm flipH="1">
            <a:off x="11215731" y="3563993"/>
            <a:ext cx="1466575" cy="1178203"/>
            <a:chOff x="4649450" y="3527425"/>
            <a:chExt cx="1224050" cy="983475"/>
          </a:xfrm>
        </p:grpSpPr>
        <p:sp>
          <p:nvSpPr>
            <p:cNvPr id="470" name="Google Shape;470;p18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1" name="Google Shape;471;p18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2" name="Google Shape;472;p18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73" name="Google Shape;473;p18"/>
          <p:cNvSpPr/>
          <p:nvPr/>
        </p:nvSpPr>
        <p:spPr>
          <a:xfrm flipH="1">
            <a:off x="10971292" y="4264856"/>
            <a:ext cx="1466579" cy="1986672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4" name="Google Shape;474;p18"/>
          <p:cNvSpPr/>
          <p:nvPr/>
        </p:nvSpPr>
        <p:spPr>
          <a:xfrm rot="-5400000">
            <a:off x="11002033" y="5757258"/>
            <a:ext cx="1092079" cy="1892140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5" name="Google Shape;475;p18"/>
          <p:cNvSpPr/>
          <p:nvPr/>
        </p:nvSpPr>
        <p:spPr>
          <a:xfrm rot="5400000">
            <a:off x="-127884" y="-449241"/>
            <a:ext cx="990176" cy="1341592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6" name="Google Shape;476;p18"/>
          <p:cNvSpPr/>
          <p:nvPr/>
        </p:nvSpPr>
        <p:spPr>
          <a:xfrm rot="10800000" flipH="1">
            <a:off x="-213455" y="892653"/>
            <a:ext cx="824436" cy="169407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77" name="Google Shape;477;p18"/>
          <p:cNvGrpSpPr/>
          <p:nvPr/>
        </p:nvGrpSpPr>
        <p:grpSpPr>
          <a:xfrm flipH="1">
            <a:off x="11403899" y="5797001"/>
            <a:ext cx="1090220" cy="875948"/>
            <a:chOff x="4649450" y="3527425"/>
            <a:chExt cx="1224050" cy="983475"/>
          </a:xfrm>
        </p:grpSpPr>
        <p:sp>
          <p:nvSpPr>
            <p:cNvPr id="478" name="Google Shape;478;p18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9" name="Google Shape;479;p18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" name="Google Shape;480;p18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81" name="Google Shape;481;p18"/>
          <p:cNvGrpSpPr/>
          <p:nvPr/>
        </p:nvGrpSpPr>
        <p:grpSpPr>
          <a:xfrm rot="10800000" flipH="1">
            <a:off x="-302614" y="387518"/>
            <a:ext cx="1095607" cy="880013"/>
            <a:chOff x="4649450" y="3527425"/>
            <a:chExt cx="1224050" cy="983475"/>
          </a:xfrm>
        </p:grpSpPr>
        <p:sp>
          <p:nvSpPr>
            <p:cNvPr id="482" name="Google Shape;482;p18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" name="Google Shape;483;p18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" name="Google Shape;484;p18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7650751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Title and two columns 2 ">
  <p:cSld name=" Title and two columns 2 ">
    <p:spTree>
      <p:nvGrpSpPr>
        <p:cNvPr id="1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19"/>
          <p:cNvSpPr/>
          <p:nvPr/>
        </p:nvSpPr>
        <p:spPr>
          <a:xfrm rot="10265415">
            <a:off x="10480533" y="2257025"/>
            <a:ext cx="2399468" cy="3566152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7" name="Google Shape;487;p19"/>
          <p:cNvSpPr txBox="1">
            <a:spLocks noGrp="1"/>
          </p:cNvSpPr>
          <p:nvPr>
            <p:ph type="body" idx="1"/>
          </p:nvPr>
        </p:nvSpPr>
        <p:spPr>
          <a:xfrm>
            <a:off x="1549033" y="2697467"/>
            <a:ext cx="3721600" cy="24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8" name="Google Shape;488;p19"/>
          <p:cNvSpPr txBox="1">
            <a:spLocks noGrp="1"/>
          </p:cNvSpPr>
          <p:nvPr>
            <p:ph type="body" idx="2"/>
          </p:nvPr>
        </p:nvSpPr>
        <p:spPr>
          <a:xfrm>
            <a:off x="6014233" y="2697467"/>
            <a:ext cx="3721600" cy="24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9" name="Google Shape;489;p19"/>
          <p:cNvSpPr txBox="1">
            <a:spLocks noGrp="1"/>
          </p:cNvSpPr>
          <p:nvPr>
            <p:ph type="subTitle" idx="3"/>
          </p:nvPr>
        </p:nvSpPr>
        <p:spPr>
          <a:xfrm>
            <a:off x="1549033" y="2110933"/>
            <a:ext cx="2620000" cy="52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90" name="Google Shape;490;p19"/>
          <p:cNvSpPr txBox="1">
            <a:spLocks noGrp="1"/>
          </p:cNvSpPr>
          <p:nvPr>
            <p:ph type="subTitle" idx="4"/>
          </p:nvPr>
        </p:nvSpPr>
        <p:spPr>
          <a:xfrm>
            <a:off x="6014233" y="2110933"/>
            <a:ext cx="2620000" cy="52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91" name="Google Shape;491;p19"/>
          <p:cNvSpPr txBox="1">
            <a:spLocks noGrp="1"/>
          </p:cNvSpPr>
          <p:nvPr>
            <p:ph type="title"/>
          </p:nvPr>
        </p:nvSpPr>
        <p:spPr>
          <a:xfrm>
            <a:off x="1038000" y="603767"/>
            <a:ext cx="79344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92" name="Google Shape;492;p19"/>
          <p:cNvSpPr/>
          <p:nvPr/>
        </p:nvSpPr>
        <p:spPr>
          <a:xfrm>
            <a:off x="-412876" y="3365400"/>
            <a:ext cx="1331965" cy="1804320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93" name="Google Shape;493;p19"/>
          <p:cNvGrpSpPr/>
          <p:nvPr/>
        </p:nvGrpSpPr>
        <p:grpSpPr>
          <a:xfrm rot="-4367854" flipH="1">
            <a:off x="10218887" y="1018837"/>
            <a:ext cx="2433279" cy="2121611"/>
            <a:chOff x="4593050" y="3501085"/>
            <a:chExt cx="1213420" cy="983475"/>
          </a:xfrm>
        </p:grpSpPr>
        <p:sp>
          <p:nvSpPr>
            <p:cNvPr id="494" name="Google Shape;494;p19"/>
            <p:cNvSpPr/>
            <p:nvPr/>
          </p:nvSpPr>
          <p:spPr>
            <a:xfrm>
              <a:off x="4593050" y="4142199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" name="Google Shape;495;p19"/>
            <p:cNvSpPr/>
            <p:nvPr/>
          </p:nvSpPr>
          <p:spPr>
            <a:xfrm>
              <a:off x="4689046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" name="Google Shape;496;p19"/>
            <p:cNvSpPr/>
            <p:nvPr/>
          </p:nvSpPr>
          <p:spPr>
            <a:xfrm>
              <a:off x="4754900" y="3612064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97" name="Google Shape;497;p19"/>
          <p:cNvGrpSpPr/>
          <p:nvPr/>
        </p:nvGrpSpPr>
        <p:grpSpPr>
          <a:xfrm>
            <a:off x="-752115" y="4764390"/>
            <a:ext cx="1542956" cy="1239703"/>
            <a:chOff x="4649450" y="3527425"/>
            <a:chExt cx="1224050" cy="983475"/>
          </a:xfrm>
        </p:grpSpPr>
        <p:sp>
          <p:nvSpPr>
            <p:cNvPr id="498" name="Google Shape;498;p19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" name="Google Shape;499;p19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" name="Google Shape;500;p19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01" name="Google Shape;501;p19"/>
          <p:cNvSpPr/>
          <p:nvPr/>
        </p:nvSpPr>
        <p:spPr>
          <a:xfrm>
            <a:off x="-460957" y="5372500"/>
            <a:ext cx="1331965" cy="1804320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2" name="Google Shape;502;p19"/>
          <p:cNvSpPr/>
          <p:nvPr/>
        </p:nvSpPr>
        <p:spPr>
          <a:xfrm rot="6350552" flipH="1">
            <a:off x="624584" y="5228296"/>
            <a:ext cx="1888528" cy="2558424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3" name="Google Shape;503;p19"/>
          <p:cNvSpPr/>
          <p:nvPr/>
        </p:nvSpPr>
        <p:spPr>
          <a:xfrm rot="10800000">
            <a:off x="10964665" y="-207809"/>
            <a:ext cx="1431191" cy="193873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04" name="Google Shape;504;p19"/>
          <p:cNvGrpSpPr/>
          <p:nvPr/>
        </p:nvGrpSpPr>
        <p:grpSpPr>
          <a:xfrm rot="-5400000" flipH="1">
            <a:off x="9874766" y="-46781"/>
            <a:ext cx="1162357" cy="1017044"/>
            <a:chOff x="4649450" y="3527425"/>
            <a:chExt cx="1224050" cy="983475"/>
          </a:xfrm>
        </p:grpSpPr>
        <p:sp>
          <p:nvSpPr>
            <p:cNvPr id="505" name="Google Shape;505;p19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" name="Google Shape;506;p19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7" name="Google Shape;507;p19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08" name="Google Shape;508;p19"/>
          <p:cNvSpPr/>
          <p:nvPr/>
        </p:nvSpPr>
        <p:spPr>
          <a:xfrm rot="-5400000" flipH="1">
            <a:off x="10718474" y="-439454"/>
            <a:ext cx="1058871" cy="143437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9" name="Google Shape;509;p19"/>
          <p:cNvSpPr/>
          <p:nvPr/>
        </p:nvSpPr>
        <p:spPr>
          <a:xfrm rot="-5400000" flipH="1">
            <a:off x="8050546" y="-977333"/>
            <a:ext cx="2035071" cy="275690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10" name="Google Shape;510;p19"/>
          <p:cNvGrpSpPr/>
          <p:nvPr/>
        </p:nvGrpSpPr>
        <p:grpSpPr>
          <a:xfrm>
            <a:off x="-42556" y="6391113"/>
            <a:ext cx="877072" cy="704692"/>
            <a:chOff x="4649450" y="3527425"/>
            <a:chExt cx="1224050" cy="983475"/>
          </a:xfrm>
        </p:grpSpPr>
        <p:sp>
          <p:nvSpPr>
            <p:cNvPr id="511" name="Google Shape;511;p19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" name="Google Shape;512;p19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" name="Google Shape;513;p19"/>
            <p:cNvSpPr/>
            <p:nvPr/>
          </p:nvSpPr>
          <p:spPr>
            <a:xfrm>
              <a:off x="4656211" y="3734789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0102703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20"/>
          <p:cNvSpPr txBox="1">
            <a:spLocks noGrp="1"/>
          </p:cNvSpPr>
          <p:nvPr>
            <p:ph type="subTitle" idx="1"/>
          </p:nvPr>
        </p:nvSpPr>
        <p:spPr>
          <a:xfrm>
            <a:off x="2328533" y="2159231"/>
            <a:ext cx="2958000" cy="76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67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16" name="Google Shape;516;p20"/>
          <p:cNvSpPr txBox="1">
            <a:spLocks noGrp="1"/>
          </p:cNvSpPr>
          <p:nvPr>
            <p:ph type="subTitle" idx="2"/>
          </p:nvPr>
        </p:nvSpPr>
        <p:spPr>
          <a:xfrm>
            <a:off x="2328533" y="4678673"/>
            <a:ext cx="2958000" cy="76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67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17" name="Google Shape;517;p20"/>
          <p:cNvSpPr txBox="1">
            <a:spLocks noGrp="1"/>
          </p:cNvSpPr>
          <p:nvPr>
            <p:ph type="title"/>
          </p:nvPr>
        </p:nvSpPr>
        <p:spPr>
          <a:xfrm>
            <a:off x="1038000" y="603767"/>
            <a:ext cx="79340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18" name="Google Shape;518;p20"/>
          <p:cNvSpPr/>
          <p:nvPr/>
        </p:nvSpPr>
        <p:spPr>
          <a:xfrm>
            <a:off x="-289667" y="5338668"/>
            <a:ext cx="1156709" cy="156691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9" name="Google Shape;519;p20"/>
          <p:cNvSpPr/>
          <p:nvPr/>
        </p:nvSpPr>
        <p:spPr>
          <a:xfrm rot="5400000" flipH="1">
            <a:off x="210195" y="5933497"/>
            <a:ext cx="855760" cy="115923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0" name="Google Shape;520;p20"/>
          <p:cNvSpPr/>
          <p:nvPr/>
        </p:nvSpPr>
        <p:spPr>
          <a:xfrm rot="5400000" flipH="1">
            <a:off x="1559780" y="5670057"/>
            <a:ext cx="1244733" cy="168615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1" name="Google Shape;521;p20"/>
          <p:cNvSpPr/>
          <p:nvPr/>
        </p:nvSpPr>
        <p:spPr>
          <a:xfrm rot="10800000" flipH="1">
            <a:off x="-289667" y="-102566"/>
            <a:ext cx="1156709" cy="156691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22" name="Google Shape;522;p20"/>
          <p:cNvGrpSpPr/>
          <p:nvPr/>
        </p:nvGrpSpPr>
        <p:grpSpPr>
          <a:xfrm rot="5400000" flipH="1">
            <a:off x="786795" y="6089166"/>
            <a:ext cx="1045992" cy="840412"/>
            <a:chOff x="4649450" y="3501095"/>
            <a:chExt cx="1224050" cy="983475"/>
          </a:xfrm>
        </p:grpSpPr>
        <p:sp>
          <p:nvSpPr>
            <p:cNvPr id="523" name="Google Shape;523;p20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4" name="Google Shape;524;p20"/>
            <p:cNvSpPr/>
            <p:nvPr/>
          </p:nvSpPr>
          <p:spPr>
            <a:xfrm>
              <a:off x="4756075" y="350109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5" name="Google Shape;525;p20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26" name="Google Shape;526;p20"/>
          <p:cNvSpPr txBox="1">
            <a:spLocks noGrp="1"/>
          </p:cNvSpPr>
          <p:nvPr>
            <p:ph type="subTitle" idx="3"/>
          </p:nvPr>
        </p:nvSpPr>
        <p:spPr>
          <a:xfrm>
            <a:off x="2328533" y="3418952"/>
            <a:ext cx="2958000" cy="76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67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20081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oogle Shape;34;p3"/>
          <p:cNvGrpSpPr/>
          <p:nvPr/>
        </p:nvGrpSpPr>
        <p:grpSpPr>
          <a:xfrm>
            <a:off x="8693734" y="6322745"/>
            <a:ext cx="600431" cy="599847"/>
            <a:chOff x="4887569" y="4595026"/>
            <a:chExt cx="381145" cy="381032"/>
          </a:xfrm>
        </p:grpSpPr>
        <p:sp>
          <p:nvSpPr>
            <p:cNvPr id="35" name="Google Shape;35;p3"/>
            <p:cNvSpPr/>
            <p:nvPr/>
          </p:nvSpPr>
          <p:spPr>
            <a:xfrm>
              <a:off x="5162374" y="4614573"/>
              <a:ext cx="94000" cy="103505"/>
            </a:xfrm>
            <a:custGeom>
              <a:avLst/>
              <a:gdLst/>
              <a:ahLst/>
              <a:cxnLst/>
              <a:rect l="l" t="t" r="r" b="b"/>
              <a:pathLst>
                <a:path w="7526" h="8287" extrusionOk="0">
                  <a:moveTo>
                    <a:pt x="1" y="0"/>
                  </a:moveTo>
                  <a:lnTo>
                    <a:pt x="7526" y="8287"/>
                  </a:lnTo>
                  <a:cubicBezTo>
                    <a:pt x="7347" y="7811"/>
                    <a:pt x="7145" y="7358"/>
                    <a:pt x="6918" y="6906"/>
                  </a:cubicBezTo>
                  <a:lnTo>
                    <a:pt x="1322" y="738"/>
                  </a:lnTo>
                  <a:cubicBezTo>
                    <a:pt x="894" y="464"/>
                    <a:pt x="453" y="226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5125791" y="4601034"/>
              <a:ext cx="140550" cy="154814"/>
            </a:xfrm>
            <a:custGeom>
              <a:avLst/>
              <a:gdLst/>
              <a:ahLst/>
              <a:cxnLst/>
              <a:rect l="l" t="t" r="r" b="b"/>
              <a:pathLst>
                <a:path w="11253" h="12395" extrusionOk="0">
                  <a:moveTo>
                    <a:pt x="1" y="1"/>
                  </a:moveTo>
                  <a:lnTo>
                    <a:pt x="11252" y="12395"/>
                  </a:lnTo>
                  <a:cubicBezTo>
                    <a:pt x="11205" y="12097"/>
                    <a:pt x="11157" y="11800"/>
                    <a:pt x="11086" y="11502"/>
                  </a:cubicBezTo>
                  <a:lnTo>
                    <a:pt x="870" y="251"/>
                  </a:lnTo>
                  <a:cubicBezTo>
                    <a:pt x="596" y="155"/>
                    <a:pt x="299" y="72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5096802" y="4595976"/>
              <a:ext cx="171912" cy="189323"/>
            </a:xfrm>
            <a:custGeom>
              <a:avLst/>
              <a:gdLst/>
              <a:ahLst/>
              <a:cxnLst/>
              <a:rect l="l" t="t" r="r" b="b"/>
              <a:pathLst>
                <a:path w="13764" h="15158" extrusionOk="0">
                  <a:moveTo>
                    <a:pt x="0" y="1"/>
                  </a:moveTo>
                  <a:lnTo>
                    <a:pt x="13764" y="15157"/>
                  </a:lnTo>
                  <a:cubicBezTo>
                    <a:pt x="13764" y="14907"/>
                    <a:pt x="13752" y="14669"/>
                    <a:pt x="13740" y="14419"/>
                  </a:cubicBezTo>
                  <a:lnTo>
                    <a:pt x="726" y="84"/>
                  </a:lnTo>
                  <a:cubicBezTo>
                    <a:pt x="488" y="48"/>
                    <a:pt x="238" y="2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5071659" y="4595026"/>
              <a:ext cx="196318" cy="215253"/>
            </a:xfrm>
            <a:custGeom>
              <a:avLst/>
              <a:gdLst/>
              <a:ahLst/>
              <a:cxnLst/>
              <a:rect l="l" t="t" r="r" b="b"/>
              <a:pathLst>
                <a:path w="15718" h="17234" extrusionOk="0">
                  <a:moveTo>
                    <a:pt x="430" y="0"/>
                  </a:moveTo>
                  <a:cubicBezTo>
                    <a:pt x="287" y="0"/>
                    <a:pt x="144" y="5"/>
                    <a:pt x="1" y="5"/>
                  </a:cubicBezTo>
                  <a:lnTo>
                    <a:pt x="15646" y="17234"/>
                  </a:lnTo>
                  <a:cubicBezTo>
                    <a:pt x="15670" y="17019"/>
                    <a:pt x="15693" y="16805"/>
                    <a:pt x="15717" y="16591"/>
                  </a:cubicBezTo>
                  <a:lnTo>
                    <a:pt x="644" y="5"/>
                  </a:lnTo>
                  <a:cubicBezTo>
                    <a:pt x="572" y="1"/>
                    <a:pt x="501" y="0"/>
                    <a:pt x="430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5049215" y="4596275"/>
              <a:ext cx="215190" cy="236161"/>
            </a:xfrm>
            <a:custGeom>
              <a:avLst/>
              <a:gdLst/>
              <a:ahLst/>
              <a:cxnLst/>
              <a:rect l="l" t="t" r="r" b="b"/>
              <a:pathLst>
                <a:path w="17229" h="18908" extrusionOk="0">
                  <a:moveTo>
                    <a:pt x="584" y="1"/>
                  </a:moveTo>
                  <a:cubicBezTo>
                    <a:pt x="393" y="24"/>
                    <a:pt x="191" y="48"/>
                    <a:pt x="0" y="72"/>
                  </a:cubicBezTo>
                  <a:lnTo>
                    <a:pt x="17098" y="18908"/>
                  </a:lnTo>
                  <a:cubicBezTo>
                    <a:pt x="17145" y="18717"/>
                    <a:pt x="17193" y="18527"/>
                    <a:pt x="17228" y="18336"/>
                  </a:cubicBezTo>
                  <a:lnTo>
                    <a:pt x="584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5028694" y="4599848"/>
              <a:ext cx="230203" cy="252523"/>
            </a:xfrm>
            <a:custGeom>
              <a:avLst/>
              <a:gdLst/>
              <a:ahLst/>
              <a:cxnLst/>
              <a:rect l="l" t="t" r="r" b="b"/>
              <a:pathLst>
                <a:path w="18431" h="20218" extrusionOk="0">
                  <a:moveTo>
                    <a:pt x="536" y="0"/>
                  </a:moveTo>
                  <a:cubicBezTo>
                    <a:pt x="357" y="36"/>
                    <a:pt x="179" y="84"/>
                    <a:pt x="0" y="131"/>
                  </a:cubicBezTo>
                  <a:lnTo>
                    <a:pt x="18240" y="20217"/>
                  </a:lnTo>
                  <a:cubicBezTo>
                    <a:pt x="18312" y="20050"/>
                    <a:pt x="18371" y="19884"/>
                    <a:pt x="18431" y="19717"/>
                  </a:cubicBezTo>
                  <a:lnTo>
                    <a:pt x="536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5009946" y="4605343"/>
              <a:ext cx="241519" cy="265163"/>
            </a:xfrm>
            <a:custGeom>
              <a:avLst/>
              <a:gdLst/>
              <a:ahLst/>
              <a:cxnLst/>
              <a:rect l="l" t="t" r="r" b="b"/>
              <a:pathLst>
                <a:path w="19337" h="21230" extrusionOk="0">
                  <a:moveTo>
                    <a:pt x="489" y="1"/>
                  </a:moveTo>
                  <a:cubicBezTo>
                    <a:pt x="322" y="60"/>
                    <a:pt x="168" y="120"/>
                    <a:pt x="1" y="179"/>
                  </a:cubicBezTo>
                  <a:lnTo>
                    <a:pt x="19110" y="21230"/>
                  </a:lnTo>
                  <a:cubicBezTo>
                    <a:pt x="19194" y="21075"/>
                    <a:pt x="19265" y="20920"/>
                    <a:pt x="19337" y="20765"/>
                  </a:cubicBezTo>
                  <a:lnTo>
                    <a:pt x="489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4992548" y="4612487"/>
              <a:ext cx="250150" cy="274680"/>
            </a:xfrm>
            <a:custGeom>
              <a:avLst/>
              <a:gdLst/>
              <a:ahLst/>
              <a:cxnLst/>
              <a:rect l="l" t="t" r="r" b="b"/>
              <a:pathLst>
                <a:path w="20028" h="21992" extrusionOk="0">
                  <a:moveTo>
                    <a:pt x="453" y="0"/>
                  </a:moveTo>
                  <a:cubicBezTo>
                    <a:pt x="299" y="72"/>
                    <a:pt x="156" y="143"/>
                    <a:pt x="1" y="227"/>
                  </a:cubicBezTo>
                  <a:lnTo>
                    <a:pt x="19765" y="21991"/>
                  </a:lnTo>
                  <a:cubicBezTo>
                    <a:pt x="19849" y="21848"/>
                    <a:pt x="19932" y="21705"/>
                    <a:pt x="20027" y="21563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4976486" y="4621106"/>
              <a:ext cx="255945" cy="281075"/>
            </a:xfrm>
            <a:custGeom>
              <a:avLst/>
              <a:gdLst/>
              <a:ahLst/>
              <a:cxnLst/>
              <a:rect l="l" t="t" r="r" b="b"/>
              <a:pathLst>
                <a:path w="20492" h="22504" extrusionOk="0">
                  <a:moveTo>
                    <a:pt x="418" y="1"/>
                  </a:moveTo>
                  <a:cubicBezTo>
                    <a:pt x="275" y="84"/>
                    <a:pt x="144" y="179"/>
                    <a:pt x="1" y="263"/>
                  </a:cubicBezTo>
                  <a:lnTo>
                    <a:pt x="20194" y="22504"/>
                  </a:lnTo>
                  <a:cubicBezTo>
                    <a:pt x="20301" y="22373"/>
                    <a:pt x="20396" y="22254"/>
                    <a:pt x="20492" y="22111"/>
                  </a:cubicBezTo>
                  <a:lnTo>
                    <a:pt x="41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4961623" y="4631222"/>
              <a:ext cx="259355" cy="284784"/>
            </a:xfrm>
            <a:custGeom>
              <a:avLst/>
              <a:gdLst/>
              <a:ahLst/>
              <a:cxnLst/>
              <a:rect l="l" t="t" r="r" b="b"/>
              <a:pathLst>
                <a:path w="20765" h="22801" extrusionOk="0">
                  <a:moveTo>
                    <a:pt x="393" y="1"/>
                  </a:moveTo>
                  <a:cubicBezTo>
                    <a:pt x="250" y="96"/>
                    <a:pt x="131" y="191"/>
                    <a:pt x="0" y="286"/>
                  </a:cubicBezTo>
                  <a:lnTo>
                    <a:pt x="20443" y="22801"/>
                  </a:lnTo>
                  <a:cubicBezTo>
                    <a:pt x="20551" y="22682"/>
                    <a:pt x="20658" y="22563"/>
                    <a:pt x="20765" y="2244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4947934" y="4642526"/>
              <a:ext cx="260404" cy="285984"/>
            </a:xfrm>
            <a:custGeom>
              <a:avLst/>
              <a:gdLst/>
              <a:ahLst/>
              <a:cxnLst/>
              <a:rect l="l" t="t" r="r" b="b"/>
              <a:pathLst>
                <a:path w="20849" h="22897" extrusionOk="0">
                  <a:moveTo>
                    <a:pt x="358" y="0"/>
                  </a:moveTo>
                  <a:cubicBezTo>
                    <a:pt x="287" y="48"/>
                    <a:pt x="227" y="96"/>
                    <a:pt x="168" y="155"/>
                  </a:cubicBezTo>
                  <a:cubicBezTo>
                    <a:pt x="108" y="215"/>
                    <a:pt x="61" y="262"/>
                    <a:pt x="1" y="322"/>
                  </a:cubicBezTo>
                  <a:lnTo>
                    <a:pt x="20504" y="22896"/>
                  </a:lnTo>
                  <a:cubicBezTo>
                    <a:pt x="20563" y="22848"/>
                    <a:pt x="20623" y="22801"/>
                    <a:pt x="20682" y="22741"/>
                  </a:cubicBezTo>
                  <a:cubicBezTo>
                    <a:pt x="20742" y="22682"/>
                    <a:pt x="20801" y="22634"/>
                    <a:pt x="20849" y="22575"/>
                  </a:cubicBezTo>
                  <a:lnTo>
                    <a:pt x="358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4935294" y="4655016"/>
              <a:ext cx="259367" cy="284784"/>
            </a:xfrm>
            <a:custGeom>
              <a:avLst/>
              <a:gdLst/>
              <a:ahLst/>
              <a:cxnLst/>
              <a:rect l="l" t="t" r="r" b="b"/>
              <a:pathLst>
                <a:path w="20766" h="22801" extrusionOk="0">
                  <a:moveTo>
                    <a:pt x="322" y="1"/>
                  </a:moveTo>
                  <a:cubicBezTo>
                    <a:pt x="215" y="120"/>
                    <a:pt x="108" y="239"/>
                    <a:pt x="1" y="358"/>
                  </a:cubicBezTo>
                  <a:lnTo>
                    <a:pt x="20384" y="22801"/>
                  </a:lnTo>
                  <a:cubicBezTo>
                    <a:pt x="20515" y="22706"/>
                    <a:pt x="20634" y="22610"/>
                    <a:pt x="20765" y="22515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4923853" y="4668842"/>
              <a:ext cx="255933" cy="281075"/>
            </a:xfrm>
            <a:custGeom>
              <a:avLst/>
              <a:gdLst/>
              <a:ahLst/>
              <a:cxnLst/>
              <a:rect l="l" t="t" r="r" b="b"/>
              <a:pathLst>
                <a:path w="20491" h="22504" extrusionOk="0">
                  <a:moveTo>
                    <a:pt x="298" y="1"/>
                  </a:moveTo>
                  <a:cubicBezTo>
                    <a:pt x="191" y="132"/>
                    <a:pt x="95" y="263"/>
                    <a:pt x="0" y="394"/>
                  </a:cubicBezTo>
                  <a:lnTo>
                    <a:pt x="20074" y="22504"/>
                  </a:lnTo>
                  <a:cubicBezTo>
                    <a:pt x="20217" y="22420"/>
                    <a:pt x="20360" y="22337"/>
                    <a:pt x="20491" y="22242"/>
                  </a:cubicBezTo>
                  <a:lnTo>
                    <a:pt x="29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4913586" y="4684018"/>
              <a:ext cx="250137" cy="274530"/>
            </a:xfrm>
            <a:custGeom>
              <a:avLst/>
              <a:gdLst/>
              <a:ahLst/>
              <a:cxnLst/>
              <a:rect l="l" t="t" r="r" b="b"/>
              <a:pathLst>
                <a:path w="20027" h="21980" extrusionOk="0">
                  <a:moveTo>
                    <a:pt x="263" y="0"/>
                  </a:moveTo>
                  <a:cubicBezTo>
                    <a:pt x="179" y="131"/>
                    <a:pt x="96" y="274"/>
                    <a:pt x="1" y="417"/>
                  </a:cubicBezTo>
                  <a:lnTo>
                    <a:pt x="19575" y="21979"/>
                  </a:lnTo>
                  <a:cubicBezTo>
                    <a:pt x="19729" y="21908"/>
                    <a:pt x="19884" y="21836"/>
                    <a:pt x="20027" y="21753"/>
                  </a:cubicBezTo>
                  <a:lnTo>
                    <a:pt x="26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4904818" y="4700517"/>
              <a:ext cx="241507" cy="265163"/>
            </a:xfrm>
            <a:custGeom>
              <a:avLst/>
              <a:gdLst/>
              <a:ahLst/>
              <a:cxnLst/>
              <a:rect l="l" t="t" r="r" b="b"/>
              <a:pathLst>
                <a:path w="19336" h="21230" extrusionOk="0">
                  <a:moveTo>
                    <a:pt x="226" y="1"/>
                  </a:moveTo>
                  <a:cubicBezTo>
                    <a:pt x="143" y="156"/>
                    <a:pt x="72" y="310"/>
                    <a:pt x="0" y="465"/>
                  </a:cubicBezTo>
                  <a:lnTo>
                    <a:pt x="18848" y="21230"/>
                  </a:lnTo>
                  <a:cubicBezTo>
                    <a:pt x="19014" y="21182"/>
                    <a:pt x="19181" y="21111"/>
                    <a:pt x="19336" y="21051"/>
                  </a:cubicBezTo>
                  <a:lnTo>
                    <a:pt x="226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4897524" y="4718665"/>
              <a:ext cx="230066" cy="252523"/>
            </a:xfrm>
            <a:custGeom>
              <a:avLst/>
              <a:gdLst/>
              <a:ahLst/>
              <a:cxnLst/>
              <a:rect l="l" t="t" r="r" b="b"/>
              <a:pathLst>
                <a:path w="18420" h="20218" extrusionOk="0">
                  <a:moveTo>
                    <a:pt x="179" y="0"/>
                  </a:moveTo>
                  <a:cubicBezTo>
                    <a:pt x="108" y="167"/>
                    <a:pt x="48" y="346"/>
                    <a:pt x="1" y="512"/>
                  </a:cubicBezTo>
                  <a:lnTo>
                    <a:pt x="17884" y="20217"/>
                  </a:lnTo>
                  <a:cubicBezTo>
                    <a:pt x="18063" y="20181"/>
                    <a:pt x="18241" y="20134"/>
                    <a:pt x="18420" y="20086"/>
                  </a:cubicBezTo>
                  <a:lnTo>
                    <a:pt x="179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4891878" y="4738587"/>
              <a:ext cx="215340" cy="236161"/>
            </a:xfrm>
            <a:custGeom>
              <a:avLst/>
              <a:gdLst/>
              <a:ahLst/>
              <a:cxnLst/>
              <a:rect l="l" t="t" r="r" b="b"/>
              <a:pathLst>
                <a:path w="17241" h="18908" extrusionOk="0">
                  <a:moveTo>
                    <a:pt x="131" y="1"/>
                  </a:moveTo>
                  <a:cubicBezTo>
                    <a:pt x="84" y="191"/>
                    <a:pt x="36" y="382"/>
                    <a:pt x="0" y="572"/>
                  </a:cubicBezTo>
                  <a:lnTo>
                    <a:pt x="16645" y="18908"/>
                  </a:lnTo>
                  <a:cubicBezTo>
                    <a:pt x="16848" y="18896"/>
                    <a:pt x="17038" y="18872"/>
                    <a:pt x="17241" y="18836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4888456" y="4760744"/>
              <a:ext cx="196155" cy="215315"/>
            </a:xfrm>
            <a:custGeom>
              <a:avLst/>
              <a:gdLst/>
              <a:ahLst/>
              <a:cxnLst/>
              <a:rect l="l" t="t" r="r" b="b"/>
              <a:pathLst>
                <a:path w="15705" h="17239" extrusionOk="0">
                  <a:moveTo>
                    <a:pt x="60" y="1"/>
                  </a:moveTo>
                  <a:cubicBezTo>
                    <a:pt x="36" y="215"/>
                    <a:pt x="12" y="429"/>
                    <a:pt x="0" y="644"/>
                  </a:cubicBezTo>
                  <a:lnTo>
                    <a:pt x="15062" y="17229"/>
                  </a:lnTo>
                  <a:cubicBezTo>
                    <a:pt x="15169" y="17235"/>
                    <a:pt x="15276" y="17238"/>
                    <a:pt x="15383" y="17238"/>
                  </a:cubicBezTo>
                  <a:cubicBezTo>
                    <a:pt x="15491" y="17238"/>
                    <a:pt x="15598" y="17235"/>
                    <a:pt x="15705" y="17229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4887569" y="4785736"/>
              <a:ext cx="171912" cy="189461"/>
            </a:xfrm>
            <a:custGeom>
              <a:avLst/>
              <a:gdLst/>
              <a:ahLst/>
              <a:cxnLst/>
              <a:rect l="l" t="t" r="r" b="b"/>
              <a:pathLst>
                <a:path w="13764" h="15169" extrusionOk="0">
                  <a:moveTo>
                    <a:pt x="0" y="0"/>
                  </a:moveTo>
                  <a:cubicBezTo>
                    <a:pt x="0" y="250"/>
                    <a:pt x="12" y="500"/>
                    <a:pt x="24" y="738"/>
                  </a:cubicBezTo>
                  <a:lnTo>
                    <a:pt x="13037" y="15073"/>
                  </a:lnTo>
                  <a:cubicBezTo>
                    <a:pt x="13276" y="15109"/>
                    <a:pt x="13526" y="15133"/>
                    <a:pt x="13764" y="15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4889942" y="4815175"/>
              <a:ext cx="140537" cy="154963"/>
            </a:xfrm>
            <a:custGeom>
              <a:avLst/>
              <a:gdLst/>
              <a:ahLst/>
              <a:cxnLst/>
              <a:rect l="l" t="t" r="r" b="b"/>
              <a:pathLst>
                <a:path w="11252" h="12407" extrusionOk="0">
                  <a:moveTo>
                    <a:pt x="1" y="1"/>
                  </a:moveTo>
                  <a:cubicBezTo>
                    <a:pt x="48" y="310"/>
                    <a:pt x="108" y="608"/>
                    <a:pt x="167" y="905"/>
                  </a:cubicBezTo>
                  <a:lnTo>
                    <a:pt x="10371" y="12145"/>
                  </a:lnTo>
                  <a:cubicBezTo>
                    <a:pt x="10669" y="12240"/>
                    <a:pt x="10954" y="12323"/>
                    <a:pt x="11252" y="1240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4899909" y="4852945"/>
              <a:ext cx="93987" cy="103517"/>
            </a:xfrm>
            <a:custGeom>
              <a:avLst/>
              <a:gdLst/>
              <a:ahLst/>
              <a:cxnLst/>
              <a:rect l="l" t="t" r="r" b="b"/>
              <a:pathLst>
                <a:path w="7525" h="8288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477"/>
                    <a:pt x="381" y="929"/>
                    <a:pt x="607" y="1382"/>
                  </a:cubicBezTo>
                  <a:lnTo>
                    <a:pt x="6203" y="7549"/>
                  </a:lnTo>
                  <a:cubicBezTo>
                    <a:pt x="6632" y="7823"/>
                    <a:pt x="7073" y="8061"/>
                    <a:pt x="7525" y="8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</p:grpSp>
      <p:sp>
        <p:nvSpPr>
          <p:cNvPr id="56" name="Google Shape;56;p3"/>
          <p:cNvSpPr txBox="1">
            <a:spLocks noGrp="1"/>
          </p:cNvSpPr>
          <p:nvPr>
            <p:ph type="title"/>
          </p:nvPr>
        </p:nvSpPr>
        <p:spPr>
          <a:xfrm>
            <a:off x="2659567" y="2593547"/>
            <a:ext cx="2900800" cy="72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7" name="Google Shape;57;p3"/>
          <p:cNvSpPr txBox="1">
            <a:spLocks noGrp="1"/>
          </p:cNvSpPr>
          <p:nvPr>
            <p:ph type="title" idx="2" hasCustomPrompt="1"/>
          </p:nvPr>
        </p:nvSpPr>
        <p:spPr>
          <a:xfrm>
            <a:off x="827367" y="2438151"/>
            <a:ext cx="1945600" cy="103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9pPr>
          </a:lstStyle>
          <a:p>
            <a:r>
              <a:t>xx%</a:t>
            </a:r>
          </a:p>
        </p:txBody>
      </p:sp>
      <p:grpSp>
        <p:nvGrpSpPr>
          <p:cNvPr id="58" name="Google Shape;58;p3"/>
          <p:cNvGrpSpPr/>
          <p:nvPr/>
        </p:nvGrpSpPr>
        <p:grpSpPr>
          <a:xfrm>
            <a:off x="8693734" y="6322745"/>
            <a:ext cx="600431" cy="599847"/>
            <a:chOff x="4887569" y="4595026"/>
            <a:chExt cx="381145" cy="381032"/>
          </a:xfrm>
        </p:grpSpPr>
        <p:sp>
          <p:nvSpPr>
            <p:cNvPr id="59" name="Google Shape;59;p3"/>
            <p:cNvSpPr/>
            <p:nvPr/>
          </p:nvSpPr>
          <p:spPr>
            <a:xfrm>
              <a:off x="5162374" y="4614573"/>
              <a:ext cx="94000" cy="103505"/>
            </a:xfrm>
            <a:custGeom>
              <a:avLst/>
              <a:gdLst/>
              <a:ahLst/>
              <a:cxnLst/>
              <a:rect l="l" t="t" r="r" b="b"/>
              <a:pathLst>
                <a:path w="7526" h="8287" extrusionOk="0">
                  <a:moveTo>
                    <a:pt x="1" y="0"/>
                  </a:moveTo>
                  <a:lnTo>
                    <a:pt x="7526" y="8287"/>
                  </a:lnTo>
                  <a:cubicBezTo>
                    <a:pt x="7347" y="7811"/>
                    <a:pt x="7145" y="7358"/>
                    <a:pt x="6918" y="6906"/>
                  </a:cubicBezTo>
                  <a:lnTo>
                    <a:pt x="1322" y="738"/>
                  </a:lnTo>
                  <a:cubicBezTo>
                    <a:pt x="894" y="464"/>
                    <a:pt x="453" y="226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5125791" y="4601034"/>
              <a:ext cx="140550" cy="154814"/>
            </a:xfrm>
            <a:custGeom>
              <a:avLst/>
              <a:gdLst/>
              <a:ahLst/>
              <a:cxnLst/>
              <a:rect l="l" t="t" r="r" b="b"/>
              <a:pathLst>
                <a:path w="11253" h="12395" extrusionOk="0">
                  <a:moveTo>
                    <a:pt x="1" y="1"/>
                  </a:moveTo>
                  <a:lnTo>
                    <a:pt x="11252" y="12395"/>
                  </a:lnTo>
                  <a:cubicBezTo>
                    <a:pt x="11205" y="12097"/>
                    <a:pt x="11157" y="11800"/>
                    <a:pt x="11086" y="11502"/>
                  </a:cubicBezTo>
                  <a:lnTo>
                    <a:pt x="870" y="251"/>
                  </a:lnTo>
                  <a:cubicBezTo>
                    <a:pt x="596" y="155"/>
                    <a:pt x="299" y="72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5096802" y="4595976"/>
              <a:ext cx="171912" cy="189323"/>
            </a:xfrm>
            <a:custGeom>
              <a:avLst/>
              <a:gdLst/>
              <a:ahLst/>
              <a:cxnLst/>
              <a:rect l="l" t="t" r="r" b="b"/>
              <a:pathLst>
                <a:path w="13764" h="15158" extrusionOk="0">
                  <a:moveTo>
                    <a:pt x="0" y="1"/>
                  </a:moveTo>
                  <a:lnTo>
                    <a:pt x="13764" y="15157"/>
                  </a:lnTo>
                  <a:cubicBezTo>
                    <a:pt x="13764" y="14907"/>
                    <a:pt x="13752" y="14669"/>
                    <a:pt x="13740" y="14419"/>
                  </a:cubicBezTo>
                  <a:lnTo>
                    <a:pt x="726" y="84"/>
                  </a:lnTo>
                  <a:cubicBezTo>
                    <a:pt x="488" y="48"/>
                    <a:pt x="238" y="2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5071659" y="4595026"/>
              <a:ext cx="196318" cy="215253"/>
            </a:xfrm>
            <a:custGeom>
              <a:avLst/>
              <a:gdLst/>
              <a:ahLst/>
              <a:cxnLst/>
              <a:rect l="l" t="t" r="r" b="b"/>
              <a:pathLst>
                <a:path w="15718" h="17234" extrusionOk="0">
                  <a:moveTo>
                    <a:pt x="430" y="0"/>
                  </a:moveTo>
                  <a:cubicBezTo>
                    <a:pt x="287" y="0"/>
                    <a:pt x="144" y="5"/>
                    <a:pt x="1" y="5"/>
                  </a:cubicBezTo>
                  <a:lnTo>
                    <a:pt x="15646" y="17234"/>
                  </a:lnTo>
                  <a:cubicBezTo>
                    <a:pt x="15670" y="17019"/>
                    <a:pt x="15693" y="16805"/>
                    <a:pt x="15717" y="16591"/>
                  </a:cubicBezTo>
                  <a:lnTo>
                    <a:pt x="644" y="5"/>
                  </a:lnTo>
                  <a:cubicBezTo>
                    <a:pt x="572" y="1"/>
                    <a:pt x="501" y="0"/>
                    <a:pt x="430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5049215" y="4596275"/>
              <a:ext cx="215190" cy="236161"/>
            </a:xfrm>
            <a:custGeom>
              <a:avLst/>
              <a:gdLst/>
              <a:ahLst/>
              <a:cxnLst/>
              <a:rect l="l" t="t" r="r" b="b"/>
              <a:pathLst>
                <a:path w="17229" h="18908" extrusionOk="0">
                  <a:moveTo>
                    <a:pt x="584" y="1"/>
                  </a:moveTo>
                  <a:cubicBezTo>
                    <a:pt x="393" y="24"/>
                    <a:pt x="191" y="48"/>
                    <a:pt x="0" y="72"/>
                  </a:cubicBezTo>
                  <a:lnTo>
                    <a:pt x="17098" y="18908"/>
                  </a:lnTo>
                  <a:cubicBezTo>
                    <a:pt x="17145" y="18717"/>
                    <a:pt x="17193" y="18527"/>
                    <a:pt x="17228" y="18336"/>
                  </a:cubicBezTo>
                  <a:lnTo>
                    <a:pt x="584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5028694" y="4599848"/>
              <a:ext cx="230203" cy="252523"/>
            </a:xfrm>
            <a:custGeom>
              <a:avLst/>
              <a:gdLst/>
              <a:ahLst/>
              <a:cxnLst/>
              <a:rect l="l" t="t" r="r" b="b"/>
              <a:pathLst>
                <a:path w="18431" h="20218" extrusionOk="0">
                  <a:moveTo>
                    <a:pt x="536" y="0"/>
                  </a:moveTo>
                  <a:cubicBezTo>
                    <a:pt x="357" y="36"/>
                    <a:pt x="179" y="84"/>
                    <a:pt x="0" y="131"/>
                  </a:cubicBezTo>
                  <a:lnTo>
                    <a:pt x="18240" y="20217"/>
                  </a:lnTo>
                  <a:cubicBezTo>
                    <a:pt x="18312" y="20050"/>
                    <a:pt x="18371" y="19884"/>
                    <a:pt x="18431" y="19717"/>
                  </a:cubicBezTo>
                  <a:lnTo>
                    <a:pt x="536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5009946" y="4605343"/>
              <a:ext cx="241519" cy="265163"/>
            </a:xfrm>
            <a:custGeom>
              <a:avLst/>
              <a:gdLst/>
              <a:ahLst/>
              <a:cxnLst/>
              <a:rect l="l" t="t" r="r" b="b"/>
              <a:pathLst>
                <a:path w="19337" h="21230" extrusionOk="0">
                  <a:moveTo>
                    <a:pt x="489" y="1"/>
                  </a:moveTo>
                  <a:cubicBezTo>
                    <a:pt x="322" y="60"/>
                    <a:pt x="168" y="120"/>
                    <a:pt x="1" y="179"/>
                  </a:cubicBezTo>
                  <a:lnTo>
                    <a:pt x="19110" y="21230"/>
                  </a:lnTo>
                  <a:cubicBezTo>
                    <a:pt x="19194" y="21075"/>
                    <a:pt x="19265" y="20920"/>
                    <a:pt x="19337" y="20765"/>
                  </a:cubicBezTo>
                  <a:lnTo>
                    <a:pt x="489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4992548" y="4612487"/>
              <a:ext cx="250150" cy="274680"/>
            </a:xfrm>
            <a:custGeom>
              <a:avLst/>
              <a:gdLst/>
              <a:ahLst/>
              <a:cxnLst/>
              <a:rect l="l" t="t" r="r" b="b"/>
              <a:pathLst>
                <a:path w="20028" h="21992" extrusionOk="0">
                  <a:moveTo>
                    <a:pt x="453" y="0"/>
                  </a:moveTo>
                  <a:cubicBezTo>
                    <a:pt x="299" y="72"/>
                    <a:pt x="156" y="143"/>
                    <a:pt x="1" y="227"/>
                  </a:cubicBezTo>
                  <a:lnTo>
                    <a:pt x="19765" y="21991"/>
                  </a:lnTo>
                  <a:cubicBezTo>
                    <a:pt x="19849" y="21848"/>
                    <a:pt x="19932" y="21705"/>
                    <a:pt x="20027" y="21563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4976486" y="4621106"/>
              <a:ext cx="255945" cy="281075"/>
            </a:xfrm>
            <a:custGeom>
              <a:avLst/>
              <a:gdLst/>
              <a:ahLst/>
              <a:cxnLst/>
              <a:rect l="l" t="t" r="r" b="b"/>
              <a:pathLst>
                <a:path w="20492" h="22504" extrusionOk="0">
                  <a:moveTo>
                    <a:pt x="418" y="1"/>
                  </a:moveTo>
                  <a:cubicBezTo>
                    <a:pt x="275" y="84"/>
                    <a:pt x="144" y="179"/>
                    <a:pt x="1" y="263"/>
                  </a:cubicBezTo>
                  <a:lnTo>
                    <a:pt x="20194" y="22504"/>
                  </a:lnTo>
                  <a:cubicBezTo>
                    <a:pt x="20301" y="22373"/>
                    <a:pt x="20396" y="22254"/>
                    <a:pt x="20492" y="22111"/>
                  </a:cubicBezTo>
                  <a:lnTo>
                    <a:pt x="41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4961623" y="4631222"/>
              <a:ext cx="259355" cy="284784"/>
            </a:xfrm>
            <a:custGeom>
              <a:avLst/>
              <a:gdLst/>
              <a:ahLst/>
              <a:cxnLst/>
              <a:rect l="l" t="t" r="r" b="b"/>
              <a:pathLst>
                <a:path w="20765" h="22801" extrusionOk="0">
                  <a:moveTo>
                    <a:pt x="393" y="1"/>
                  </a:moveTo>
                  <a:cubicBezTo>
                    <a:pt x="250" y="96"/>
                    <a:pt x="131" y="191"/>
                    <a:pt x="0" y="286"/>
                  </a:cubicBezTo>
                  <a:lnTo>
                    <a:pt x="20443" y="22801"/>
                  </a:lnTo>
                  <a:cubicBezTo>
                    <a:pt x="20551" y="22682"/>
                    <a:pt x="20658" y="22563"/>
                    <a:pt x="20765" y="2244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4947934" y="4642526"/>
              <a:ext cx="260404" cy="285984"/>
            </a:xfrm>
            <a:custGeom>
              <a:avLst/>
              <a:gdLst/>
              <a:ahLst/>
              <a:cxnLst/>
              <a:rect l="l" t="t" r="r" b="b"/>
              <a:pathLst>
                <a:path w="20849" h="22897" extrusionOk="0">
                  <a:moveTo>
                    <a:pt x="358" y="0"/>
                  </a:moveTo>
                  <a:cubicBezTo>
                    <a:pt x="287" y="48"/>
                    <a:pt x="227" y="96"/>
                    <a:pt x="168" y="155"/>
                  </a:cubicBezTo>
                  <a:cubicBezTo>
                    <a:pt x="108" y="215"/>
                    <a:pt x="61" y="262"/>
                    <a:pt x="1" y="322"/>
                  </a:cubicBezTo>
                  <a:lnTo>
                    <a:pt x="20504" y="22896"/>
                  </a:lnTo>
                  <a:cubicBezTo>
                    <a:pt x="20563" y="22848"/>
                    <a:pt x="20623" y="22801"/>
                    <a:pt x="20682" y="22741"/>
                  </a:cubicBezTo>
                  <a:cubicBezTo>
                    <a:pt x="20742" y="22682"/>
                    <a:pt x="20801" y="22634"/>
                    <a:pt x="20849" y="22575"/>
                  </a:cubicBezTo>
                  <a:lnTo>
                    <a:pt x="358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4935294" y="4655016"/>
              <a:ext cx="259367" cy="284784"/>
            </a:xfrm>
            <a:custGeom>
              <a:avLst/>
              <a:gdLst/>
              <a:ahLst/>
              <a:cxnLst/>
              <a:rect l="l" t="t" r="r" b="b"/>
              <a:pathLst>
                <a:path w="20766" h="22801" extrusionOk="0">
                  <a:moveTo>
                    <a:pt x="322" y="1"/>
                  </a:moveTo>
                  <a:cubicBezTo>
                    <a:pt x="215" y="120"/>
                    <a:pt x="108" y="239"/>
                    <a:pt x="1" y="358"/>
                  </a:cubicBezTo>
                  <a:lnTo>
                    <a:pt x="20384" y="22801"/>
                  </a:lnTo>
                  <a:cubicBezTo>
                    <a:pt x="20515" y="22706"/>
                    <a:pt x="20634" y="22610"/>
                    <a:pt x="20765" y="22515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4923853" y="4668842"/>
              <a:ext cx="255933" cy="281075"/>
            </a:xfrm>
            <a:custGeom>
              <a:avLst/>
              <a:gdLst/>
              <a:ahLst/>
              <a:cxnLst/>
              <a:rect l="l" t="t" r="r" b="b"/>
              <a:pathLst>
                <a:path w="20491" h="22504" extrusionOk="0">
                  <a:moveTo>
                    <a:pt x="298" y="1"/>
                  </a:moveTo>
                  <a:cubicBezTo>
                    <a:pt x="191" y="132"/>
                    <a:pt x="95" y="263"/>
                    <a:pt x="0" y="394"/>
                  </a:cubicBezTo>
                  <a:lnTo>
                    <a:pt x="20074" y="22504"/>
                  </a:lnTo>
                  <a:cubicBezTo>
                    <a:pt x="20217" y="22420"/>
                    <a:pt x="20360" y="22337"/>
                    <a:pt x="20491" y="22242"/>
                  </a:cubicBezTo>
                  <a:lnTo>
                    <a:pt x="29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4913586" y="4684018"/>
              <a:ext cx="250137" cy="274530"/>
            </a:xfrm>
            <a:custGeom>
              <a:avLst/>
              <a:gdLst/>
              <a:ahLst/>
              <a:cxnLst/>
              <a:rect l="l" t="t" r="r" b="b"/>
              <a:pathLst>
                <a:path w="20027" h="21980" extrusionOk="0">
                  <a:moveTo>
                    <a:pt x="263" y="0"/>
                  </a:moveTo>
                  <a:cubicBezTo>
                    <a:pt x="179" y="131"/>
                    <a:pt x="96" y="274"/>
                    <a:pt x="1" y="417"/>
                  </a:cubicBezTo>
                  <a:lnTo>
                    <a:pt x="19575" y="21979"/>
                  </a:lnTo>
                  <a:cubicBezTo>
                    <a:pt x="19729" y="21908"/>
                    <a:pt x="19884" y="21836"/>
                    <a:pt x="20027" y="21753"/>
                  </a:cubicBezTo>
                  <a:lnTo>
                    <a:pt x="26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4904818" y="4700517"/>
              <a:ext cx="241507" cy="265163"/>
            </a:xfrm>
            <a:custGeom>
              <a:avLst/>
              <a:gdLst/>
              <a:ahLst/>
              <a:cxnLst/>
              <a:rect l="l" t="t" r="r" b="b"/>
              <a:pathLst>
                <a:path w="19336" h="21230" extrusionOk="0">
                  <a:moveTo>
                    <a:pt x="226" y="1"/>
                  </a:moveTo>
                  <a:cubicBezTo>
                    <a:pt x="143" y="156"/>
                    <a:pt x="72" y="310"/>
                    <a:pt x="0" y="465"/>
                  </a:cubicBezTo>
                  <a:lnTo>
                    <a:pt x="18848" y="21230"/>
                  </a:lnTo>
                  <a:cubicBezTo>
                    <a:pt x="19014" y="21182"/>
                    <a:pt x="19181" y="21111"/>
                    <a:pt x="19336" y="21051"/>
                  </a:cubicBezTo>
                  <a:lnTo>
                    <a:pt x="226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4897524" y="4718665"/>
              <a:ext cx="230066" cy="252523"/>
            </a:xfrm>
            <a:custGeom>
              <a:avLst/>
              <a:gdLst/>
              <a:ahLst/>
              <a:cxnLst/>
              <a:rect l="l" t="t" r="r" b="b"/>
              <a:pathLst>
                <a:path w="18420" h="20218" extrusionOk="0">
                  <a:moveTo>
                    <a:pt x="179" y="0"/>
                  </a:moveTo>
                  <a:cubicBezTo>
                    <a:pt x="108" y="167"/>
                    <a:pt x="48" y="346"/>
                    <a:pt x="1" y="512"/>
                  </a:cubicBezTo>
                  <a:lnTo>
                    <a:pt x="17884" y="20217"/>
                  </a:lnTo>
                  <a:cubicBezTo>
                    <a:pt x="18063" y="20181"/>
                    <a:pt x="18241" y="20134"/>
                    <a:pt x="18420" y="20086"/>
                  </a:cubicBezTo>
                  <a:lnTo>
                    <a:pt x="179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4891878" y="4738587"/>
              <a:ext cx="215340" cy="236161"/>
            </a:xfrm>
            <a:custGeom>
              <a:avLst/>
              <a:gdLst/>
              <a:ahLst/>
              <a:cxnLst/>
              <a:rect l="l" t="t" r="r" b="b"/>
              <a:pathLst>
                <a:path w="17241" h="18908" extrusionOk="0">
                  <a:moveTo>
                    <a:pt x="131" y="1"/>
                  </a:moveTo>
                  <a:cubicBezTo>
                    <a:pt x="84" y="191"/>
                    <a:pt x="36" y="382"/>
                    <a:pt x="0" y="572"/>
                  </a:cubicBezTo>
                  <a:lnTo>
                    <a:pt x="16645" y="18908"/>
                  </a:lnTo>
                  <a:cubicBezTo>
                    <a:pt x="16848" y="18896"/>
                    <a:pt x="17038" y="18872"/>
                    <a:pt x="17241" y="18836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4888456" y="4760744"/>
              <a:ext cx="196155" cy="215315"/>
            </a:xfrm>
            <a:custGeom>
              <a:avLst/>
              <a:gdLst/>
              <a:ahLst/>
              <a:cxnLst/>
              <a:rect l="l" t="t" r="r" b="b"/>
              <a:pathLst>
                <a:path w="15705" h="17239" extrusionOk="0">
                  <a:moveTo>
                    <a:pt x="60" y="1"/>
                  </a:moveTo>
                  <a:cubicBezTo>
                    <a:pt x="36" y="215"/>
                    <a:pt x="12" y="429"/>
                    <a:pt x="0" y="644"/>
                  </a:cubicBezTo>
                  <a:lnTo>
                    <a:pt x="15062" y="17229"/>
                  </a:lnTo>
                  <a:cubicBezTo>
                    <a:pt x="15169" y="17235"/>
                    <a:pt x="15276" y="17238"/>
                    <a:pt x="15383" y="17238"/>
                  </a:cubicBezTo>
                  <a:cubicBezTo>
                    <a:pt x="15491" y="17238"/>
                    <a:pt x="15598" y="17235"/>
                    <a:pt x="15705" y="17229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4887569" y="4785736"/>
              <a:ext cx="171912" cy="189461"/>
            </a:xfrm>
            <a:custGeom>
              <a:avLst/>
              <a:gdLst/>
              <a:ahLst/>
              <a:cxnLst/>
              <a:rect l="l" t="t" r="r" b="b"/>
              <a:pathLst>
                <a:path w="13764" h="15169" extrusionOk="0">
                  <a:moveTo>
                    <a:pt x="0" y="0"/>
                  </a:moveTo>
                  <a:cubicBezTo>
                    <a:pt x="0" y="250"/>
                    <a:pt x="12" y="500"/>
                    <a:pt x="24" y="738"/>
                  </a:cubicBezTo>
                  <a:lnTo>
                    <a:pt x="13037" y="15073"/>
                  </a:lnTo>
                  <a:cubicBezTo>
                    <a:pt x="13276" y="15109"/>
                    <a:pt x="13526" y="15133"/>
                    <a:pt x="13764" y="15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4889942" y="4815175"/>
              <a:ext cx="140537" cy="154963"/>
            </a:xfrm>
            <a:custGeom>
              <a:avLst/>
              <a:gdLst/>
              <a:ahLst/>
              <a:cxnLst/>
              <a:rect l="l" t="t" r="r" b="b"/>
              <a:pathLst>
                <a:path w="11252" h="12407" extrusionOk="0">
                  <a:moveTo>
                    <a:pt x="1" y="1"/>
                  </a:moveTo>
                  <a:cubicBezTo>
                    <a:pt x="48" y="310"/>
                    <a:pt x="108" y="608"/>
                    <a:pt x="167" y="905"/>
                  </a:cubicBezTo>
                  <a:lnTo>
                    <a:pt x="10371" y="12145"/>
                  </a:lnTo>
                  <a:cubicBezTo>
                    <a:pt x="10669" y="12240"/>
                    <a:pt x="10954" y="12323"/>
                    <a:pt x="11252" y="1240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4899909" y="4852945"/>
              <a:ext cx="93987" cy="103517"/>
            </a:xfrm>
            <a:custGeom>
              <a:avLst/>
              <a:gdLst/>
              <a:ahLst/>
              <a:cxnLst/>
              <a:rect l="l" t="t" r="r" b="b"/>
              <a:pathLst>
                <a:path w="7525" h="8288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477"/>
                    <a:pt x="381" y="929"/>
                    <a:pt x="607" y="1382"/>
                  </a:cubicBezTo>
                  <a:lnTo>
                    <a:pt x="6203" y="7549"/>
                  </a:lnTo>
                  <a:cubicBezTo>
                    <a:pt x="6632" y="7823"/>
                    <a:pt x="7073" y="8061"/>
                    <a:pt x="7525" y="8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</p:grpSp>
      <p:sp>
        <p:nvSpPr>
          <p:cNvPr id="80" name="Google Shape;80;p3"/>
          <p:cNvSpPr/>
          <p:nvPr/>
        </p:nvSpPr>
        <p:spPr>
          <a:xfrm flipH="1">
            <a:off x="10402224" y="1036900"/>
            <a:ext cx="1627859" cy="220514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1" name="Google Shape;81;p3"/>
          <p:cNvGrpSpPr/>
          <p:nvPr/>
        </p:nvGrpSpPr>
        <p:grpSpPr>
          <a:xfrm flipH="1">
            <a:off x="10455007" y="2832221"/>
            <a:ext cx="1885853" cy="1515076"/>
            <a:chOff x="4649450" y="3527425"/>
            <a:chExt cx="1224050" cy="983475"/>
          </a:xfrm>
        </p:grpSpPr>
        <p:sp>
          <p:nvSpPr>
            <p:cNvPr id="82" name="Google Shape;82;p3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5" name="Google Shape;85;p3"/>
          <p:cNvSpPr/>
          <p:nvPr/>
        </p:nvSpPr>
        <p:spPr>
          <a:xfrm flipH="1">
            <a:off x="10551980" y="3458590"/>
            <a:ext cx="1885885" cy="255467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" name="Google Shape;86;p3"/>
          <p:cNvSpPr/>
          <p:nvPr/>
        </p:nvSpPr>
        <p:spPr>
          <a:xfrm rot="-5400000">
            <a:off x="10958942" y="5823171"/>
            <a:ext cx="1071956" cy="1452104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" name="Google Shape;87;p3"/>
          <p:cNvSpPr/>
          <p:nvPr/>
        </p:nvSpPr>
        <p:spPr>
          <a:xfrm rot="5400000">
            <a:off x="63122" y="-889618"/>
            <a:ext cx="1570167" cy="212712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8" name="Google Shape;88;p3"/>
          <p:cNvGrpSpPr/>
          <p:nvPr/>
        </p:nvGrpSpPr>
        <p:grpSpPr>
          <a:xfrm rot="10800000" flipH="1">
            <a:off x="-479554" y="959044"/>
            <a:ext cx="1265668" cy="1016913"/>
            <a:chOff x="4649450" y="3527425"/>
            <a:chExt cx="1224050" cy="983475"/>
          </a:xfrm>
        </p:grpSpPr>
        <p:sp>
          <p:nvSpPr>
            <p:cNvPr id="89" name="Google Shape;89;p3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2" name="Google Shape;92;p3"/>
          <p:cNvSpPr/>
          <p:nvPr/>
        </p:nvSpPr>
        <p:spPr>
          <a:xfrm rot="10800000" flipH="1">
            <a:off x="-263363" y="-138431"/>
            <a:ext cx="1161665" cy="157349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93" name="Google Shape;93;p3"/>
          <p:cNvGrpSpPr/>
          <p:nvPr/>
        </p:nvGrpSpPr>
        <p:grpSpPr>
          <a:xfrm flipH="1">
            <a:off x="11035680" y="5234049"/>
            <a:ext cx="1401945" cy="1126407"/>
            <a:chOff x="4649450" y="3527425"/>
            <a:chExt cx="1224050" cy="983475"/>
          </a:xfrm>
        </p:grpSpPr>
        <p:sp>
          <p:nvSpPr>
            <p:cNvPr id="94" name="Google Shape;94;p3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0007323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-column text 2">
  <p:cSld name="One-column text 2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21"/>
          <p:cNvSpPr txBox="1">
            <a:spLocks noGrp="1"/>
          </p:cNvSpPr>
          <p:nvPr>
            <p:ph type="body" idx="1"/>
          </p:nvPr>
        </p:nvSpPr>
        <p:spPr>
          <a:xfrm>
            <a:off x="1038000" y="1865167"/>
            <a:ext cx="4674800" cy="37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ontserrat"/>
              <a:buChar char="●"/>
              <a:defRPr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ontserrat"/>
              <a:buChar char="○"/>
              <a:defRPr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ontserrat"/>
              <a:buChar char="■"/>
              <a:defRPr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ontserrat"/>
              <a:buChar char="●"/>
              <a:defRPr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ontserrat"/>
              <a:buChar char="○"/>
              <a:defRPr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ontserrat"/>
              <a:buChar char="■"/>
              <a:defRPr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ontserrat"/>
              <a:buChar char="●"/>
              <a:defRPr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ontserrat"/>
              <a:buChar char="○"/>
              <a:defRPr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ontserrat"/>
              <a:buChar char="■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29" name="Google Shape;529;p21"/>
          <p:cNvSpPr txBox="1">
            <a:spLocks noGrp="1"/>
          </p:cNvSpPr>
          <p:nvPr>
            <p:ph type="title"/>
          </p:nvPr>
        </p:nvSpPr>
        <p:spPr>
          <a:xfrm>
            <a:off x="1038000" y="603767"/>
            <a:ext cx="79340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30" name="Google Shape;530;p21"/>
          <p:cNvSpPr/>
          <p:nvPr/>
        </p:nvSpPr>
        <p:spPr>
          <a:xfrm rot="10800000">
            <a:off x="10577193" y="2814882"/>
            <a:ext cx="2010784" cy="272386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31" name="Google Shape;531;p21"/>
          <p:cNvGrpSpPr/>
          <p:nvPr/>
        </p:nvGrpSpPr>
        <p:grpSpPr>
          <a:xfrm rot="10800000">
            <a:off x="10577388" y="1603948"/>
            <a:ext cx="2329449" cy="1871488"/>
            <a:chOff x="4649450" y="3527425"/>
            <a:chExt cx="1224050" cy="983475"/>
          </a:xfrm>
        </p:grpSpPr>
        <p:sp>
          <p:nvSpPr>
            <p:cNvPr id="532" name="Google Shape;532;p21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" name="Google Shape;533;p21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" name="Google Shape;534;p21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35" name="Google Shape;535;p21"/>
          <p:cNvSpPr/>
          <p:nvPr/>
        </p:nvSpPr>
        <p:spPr>
          <a:xfrm rot="10800000">
            <a:off x="10456887" y="-166580"/>
            <a:ext cx="2010784" cy="272386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6" name="Google Shape;536;p21"/>
          <p:cNvSpPr/>
          <p:nvPr/>
        </p:nvSpPr>
        <p:spPr>
          <a:xfrm rot="-5400000" flipH="1">
            <a:off x="9801369" y="-964297"/>
            <a:ext cx="1854859" cy="251278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37" name="Google Shape;537;p21"/>
          <p:cNvGrpSpPr/>
          <p:nvPr/>
        </p:nvGrpSpPr>
        <p:grpSpPr>
          <a:xfrm rot="10800000">
            <a:off x="8971912" y="-361154"/>
            <a:ext cx="1324096" cy="1063857"/>
            <a:chOff x="4649450" y="3527425"/>
            <a:chExt cx="1224050" cy="983475"/>
          </a:xfrm>
        </p:grpSpPr>
        <p:sp>
          <p:nvSpPr>
            <p:cNvPr id="538" name="Google Shape;538;p21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" name="Google Shape;539;p21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" name="Google Shape;540;p21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41" name="Google Shape;541;p21"/>
          <p:cNvSpPr/>
          <p:nvPr/>
        </p:nvSpPr>
        <p:spPr>
          <a:xfrm>
            <a:off x="-289667" y="5338668"/>
            <a:ext cx="1156709" cy="156691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42" name="Google Shape;542;p21"/>
          <p:cNvGrpSpPr/>
          <p:nvPr/>
        </p:nvGrpSpPr>
        <p:grpSpPr>
          <a:xfrm rot="5400000" flipH="1">
            <a:off x="784220" y="6273423"/>
            <a:ext cx="841493" cy="676107"/>
            <a:chOff x="4649450" y="3527425"/>
            <a:chExt cx="1224050" cy="983475"/>
          </a:xfrm>
        </p:grpSpPr>
        <p:sp>
          <p:nvSpPr>
            <p:cNvPr id="543" name="Google Shape;543;p21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" name="Google Shape;544;p21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" name="Google Shape;545;p21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46" name="Google Shape;546;p21"/>
          <p:cNvSpPr/>
          <p:nvPr/>
        </p:nvSpPr>
        <p:spPr>
          <a:xfrm rot="5400000" flipH="1">
            <a:off x="210195" y="5933497"/>
            <a:ext cx="855760" cy="115923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7" name="Google Shape;547;p21"/>
          <p:cNvSpPr/>
          <p:nvPr/>
        </p:nvSpPr>
        <p:spPr>
          <a:xfrm rot="5400000" flipH="1">
            <a:off x="1559780" y="5670057"/>
            <a:ext cx="1244733" cy="168615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24933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22"/>
          <p:cNvSpPr/>
          <p:nvPr/>
        </p:nvSpPr>
        <p:spPr>
          <a:xfrm rot="924200" flipH="1">
            <a:off x="11188059" y="3113865"/>
            <a:ext cx="1764493" cy="239023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50" name="Google Shape;550;p22"/>
          <p:cNvGrpSpPr/>
          <p:nvPr/>
        </p:nvGrpSpPr>
        <p:grpSpPr>
          <a:xfrm rot="10800000" flipH="1">
            <a:off x="669997" y="-451401"/>
            <a:ext cx="980452" cy="823628"/>
            <a:chOff x="4649450" y="3501085"/>
            <a:chExt cx="1170736" cy="983475"/>
          </a:xfrm>
        </p:grpSpPr>
        <p:sp>
          <p:nvSpPr>
            <p:cNvPr id="551" name="Google Shape;551;p2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2" name="Google Shape;552;p22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3" name="Google Shape;553;p22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54" name="Google Shape;554;p22"/>
          <p:cNvGrpSpPr/>
          <p:nvPr/>
        </p:nvGrpSpPr>
        <p:grpSpPr>
          <a:xfrm flipH="1">
            <a:off x="11401167" y="5166849"/>
            <a:ext cx="1246899" cy="1001703"/>
            <a:chOff x="4649450" y="3527425"/>
            <a:chExt cx="1224050" cy="983475"/>
          </a:xfrm>
        </p:grpSpPr>
        <p:sp>
          <p:nvSpPr>
            <p:cNvPr id="555" name="Google Shape;555;p2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6" name="Google Shape;556;p22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7" name="Google Shape;557;p22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58" name="Google Shape;558;p22"/>
          <p:cNvSpPr/>
          <p:nvPr/>
        </p:nvSpPr>
        <p:spPr>
          <a:xfrm flipH="1">
            <a:off x="11336928" y="5658362"/>
            <a:ext cx="1076317" cy="1458012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9" name="Google Shape;559;p22"/>
          <p:cNvSpPr/>
          <p:nvPr/>
        </p:nvSpPr>
        <p:spPr>
          <a:xfrm rot="-6715076">
            <a:off x="10309646" y="5988741"/>
            <a:ext cx="1221828" cy="165524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0" name="Google Shape;560;p22"/>
          <p:cNvSpPr/>
          <p:nvPr/>
        </p:nvSpPr>
        <p:spPr>
          <a:xfrm rot="5400000">
            <a:off x="-124373" y="-536570"/>
            <a:ext cx="1013471" cy="137287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61" name="Google Shape;561;p22"/>
          <p:cNvGrpSpPr/>
          <p:nvPr/>
        </p:nvGrpSpPr>
        <p:grpSpPr>
          <a:xfrm rot="10800000" flipH="1">
            <a:off x="-162619" y="927429"/>
            <a:ext cx="832355" cy="668763"/>
            <a:chOff x="4649450" y="3527425"/>
            <a:chExt cx="1224050" cy="983475"/>
          </a:xfrm>
        </p:grpSpPr>
        <p:sp>
          <p:nvSpPr>
            <p:cNvPr id="562" name="Google Shape;562;p2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3" name="Google Shape;563;p22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4" name="Google Shape;564;p22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65" name="Google Shape;565;p22"/>
          <p:cNvSpPr/>
          <p:nvPr/>
        </p:nvSpPr>
        <p:spPr>
          <a:xfrm rot="10800000" flipH="1">
            <a:off x="-339019" y="-12422"/>
            <a:ext cx="846541" cy="114675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6" name="Google Shape;566;p22"/>
          <p:cNvSpPr/>
          <p:nvPr/>
        </p:nvSpPr>
        <p:spPr>
          <a:xfrm rot="10800000" flipH="1">
            <a:off x="-531433" y="1254445"/>
            <a:ext cx="1231352" cy="166802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67" name="Google Shape;567;p22"/>
          <p:cNvGrpSpPr/>
          <p:nvPr/>
        </p:nvGrpSpPr>
        <p:grpSpPr>
          <a:xfrm flipH="1">
            <a:off x="11336983" y="6186135"/>
            <a:ext cx="708644" cy="569367"/>
            <a:chOff x="4649450" y="3527425"/>
            <a:chExt cx="1224050" cy="983475"/>
          </a:xfrm>
        </p:grpSpPr>
        <p:sp>
          <p:nvSpPr>
            <p:cNvPr id="568" name="Google Shape;568;p2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9" name="Google Shape;569;p22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0" name="Google Shape;570;p22"/>
            <p:cNvSpPr/>
            <p:nvPr/>
          </p:nvSpPr>
          <p:spPr>
            <a:xfrm>
              <a:off x="4656211" y="3734789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71" name="Google Shape;571;p22"/>
          <p:cNvSpPr txBox="1">
            <a:spLocks noGrp="1"/>
          </p:cNvSpPr>
          <p:nvPr>
            <p:ph type="title"/>
          </p:nvPr>
        </p:nvSpPr>
        <p:spPr>
          <a:xfrm>
            <a:off x="1038000" y="603767"/>
            <a:ext cx="79340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72" name="Google Shape;572;p22"/>
          <p:cNvSpPr txBox="1">
            <a:spLocks noGrp="1"/>
          </p:cNvSpPr>
          <p:nvPr>
            <p:ph type="subTitle" idx="1"/>
          </p:nvPr>
        </p:nvSpPr>
        <p:spPr>
          <a:xfrm>
            <a:off x="1058456" y="4597675"/>
            <a:ext cx="27432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73" name="Google Shape;573;p22"/>
          <p:cNvSpPr txBox="1">
            <a:spLocks noGrp="1"/>
          </p:cNvSpPr>
          <p:nvPr>
            <p:ph type="subTitle" idx="2"/>
          </p:nvPr>
        </p:nvSpPr>
        <p:spPr>
          <a:xfrm>
            <a:off x="1305856" y="5070908"/>
            <a:ext cx="2248400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74" name="Google Shape;574;p22"/>
          <p:cNvSpPr txBox="1">
            <a:spLocks noGrp="1"/>
          </p:cNvSpPr>
          <p:nvPr>
            <p:ph type="subTitle" idx="3"/>
          </p:nvPr>
        </p:nvSpPr>
        <p:spPr>
          <a:xfrm>
            <a:off x="3450223" y="4597675"/>
            <a:ext cx="27432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75" name="Google Shape;575;p22"/>
          <p:cNvSpPr txBox="1">
            <a:spLocks noGrp="1"/>
          </p:cNvSpPr>
          <p:nvPr>
            <p:ph type="subTitle" idx="4"/>
          </p:nvPr>
        </p:nvSpPr>
        <p:spPr>
          <a:xfrm>
            <a:off x="3697623" y="5070908"/>
            <a:ext cx="2248400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76" name="Google Shape;576;p22"/>
          <p:cNvSpPr txBox="1">
            <a:spLocks noGrp="1"/>
          </p:cNvSpPr>
          <p:nvPr>
            <p:ph type="subTitle" idx="5"/>
          </p:nvPr>
        </p:nvSpPr>
        <p:spPr>
          <a:xfrm>
            <a:off x="5841989" y="4597675"/>
            <a:ext cx="27432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77" name="Google Shape;577;p22"/>
          <p:cNvSpPr txBox="1">
            <a:spLocks noGrp="1"/>
          </p:cNvSpPr>
          <p:nvPr>
            <p:ph type="subTitle" idx="6"/>
          </p:nvPr>
        </p:nvSpPr>
        <p:spPr>
          <a:xfrm>
            <a:off x="6090989" y="5070908"/>
            <a:ext cx="2245200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78" name="Google Shape;578;p22"/>
          <p:cNvSpPr txBox="1">
            <a:spLocks noGrp="1"/>
          </p:cNvSpPr>
          <p:nvPr>
            <p:ph type="subTitle" idx="7"/>
          </p:nvPr>
        </p:nvSpPr>
        <p:spPr>
          <a:xfrm>
            <a:off x="8238523" y="4597675"/>
            <a:ext cx="27432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79" name="Google Shape;579;p22"/>
          <p:cNvSpPr txBox="1">
            <a:spLocks noGrp="1"/>
          </p:cNvSpPr>
          <p:nvPr>
            <p:ph type="subTitle" idx="8"/>
          </p:nvPr>
        </p:nvSpPr>
        <p:spPr>
          <a:xfrm>
            <a:off x="8487523" y="5070908"/>
            <a:ext cx="2245200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288941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23"/>
          <p:cNvSpPr txBox="1">
            <a:spLocks noGrp="1"/>
          </p:cNvSpPr>
          <p:nvPr>
            <p:ph type="subTitle" idx="1"/>
          </p:nvPr>
        </p:nvSpPr>
        <p:spPr>
          <a:xfrm>
            <a:off x="1314033" y="4337500"/>
            <a:ext cx="3535600" cy="10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82" name="Google Shape;582;p23"/>
          <p:cNvSpPr txBox="1">
            <a:spLocks noGrp="1"/>
          </p:cNvSpPr>
          <p:nvPr>
            <p:ph type="title" hasCustomPrompt="1"/>
          </p:nvPr>
        </p:nvSpPr>
        <p:spPr>
          <a:xfrm>
            <a:off x="1441817" y="3751367"/>
            <a:ext cx="3280000" cy="58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48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t>xx%</a:t>
            </a:r>
          </a:p>
        </p:txBody>
      </p:sp>
      <p:sp>
        <p:nvSpPr>
          <p:cNvPr id="583" name="Google Shape;583;p23"/>
          <p:cNvSpPr txBox="1">
            <a:spLocks noGrp="1"/>
          </p:cNvSpPr>
          <p:nvPr>
            <p:ph type="subTitle" idx="2"/>
          </p:nvPr>
        </p:nvSpPr>
        <p:spPr>
          <a:xfrm>
            <a:off x="4250600" y="2640300"/>
            <a:ext cx="3690800" cy="10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84" name="Google Shape;584;p23"/>
          <p:cNvSpPr txBox="1">
            <a:spLocks noGrp="1"/>
          </p:cNvSpPr>
          <p:nvPr>
            <p:ph type="title" idx="3" hasCustomPrompt="1"/>
          </p:nvPr>
        </p:nvSpPr>
        <p:spPr>
          <a:xfrm>
            <a:off x="4456000" y="2054300"/>
            <a:ext cx="3280000" cy="58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48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t>xx%</a:t>
            </a:r>
          </a:p>
        </p:txBody>
      </p:sp>
      <p:sp>
        <p:nvSpPr>
          <p:cNvPr id="585" name="Google Shape;585;p23"/>
          <p:cNvSpPr txBox="1">
            <a:spLocks noGrp="1"/>
          </p:cNvSpPr>
          <p:nvPr>
            <p:ph type="subTitle" idx="4"/>
          </p:nvPr>
        </p:nvSpPr>
        <p:spPr>
          <a:xfrm>
            <a:off x="7468379" y="4337500"/>
            <a:ext cx="3409600" cy="10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86" name="Google Shape;586;p23"/>
          <p:cNvSpPr txBox="1">
            <a:spLocks noGrp="1"/>
          </p:cNvSpPr>
          <p:nvPr>
            <p:ph type="title" idx="5" hasCustomPrompt="1"/>
          </p:nvPr>
        </p:nvSpPr>
        <p:spPr>
          <a:xfrm>
            <a:off x="7533183" y="3751367"/>
            <a:ext cx="3280000" cy="58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48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mfortaa"/>
              <a:buChar char="+"/>
              <a:defRPr sz="26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t>xx%</a:t>
            </a:r>
          </a:p>
        </p:txBody>
      </p:sp>
      <p:sp>
        <p:nvSpPr>
          <p:cNvPr id="587" name="Google Shape;587;p23"/>
          <p:cNvSpPr txBox="1">
            <a:spLocks noGrp="1"/>
          </p:cNvSpPr>
          <p:nvPr>
            <p:ph type="title" idx="6"/>
          </p:nvPr>
        </p:nvSpPr>
        <p:spPr>
          <a:xfrm>
            <a:off x="1038000" y="603767"/>
            <a:ext cx="79340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88" name="Google Shape;588;p23"/>
          <p:cNvSpPr/>
          <p:nvPr/>
        </p:nvSpPr>
        <p:spPr>
          <a:xfrm rot="-5400000" flipH="1">
            <a:off x="6941381" y="-771017"/>
            <a:ext cx="1693480" cy="2294040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89" name="Google Shape;589;p23"/>
          <p:cNvGrpSpPr/>
          <p:nvPr/>
        </p:nvGrpSpPr>
        <p:grpSpPr>
          <a:xfrm rot="-5400000" flipH="1">
            <a:off x="8315938" y="-601268"/>
            <a:ext cx="1961908" cy="1576183"/>
            <a:chOff x="4649450" y="3527425"/>
            <a:chExt cx="1224050" cy="983475"/>
          </a:xfrm>
        </p:grpSpPr>
        <p:sp>
          <p:nvSpPr>
            <p:cNvPr id="590" name="Google Shape;590;p23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1" name="Google Shape;591;p23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2" name="Google Shape;592;p23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93" name="Google Shape;593;p23"/>
          <p:cNvSpPr/>
          <p:nvPr/>
        </p:nvSpPr>
        <p:spPr>
          <a:xfrm rot="-5400000" flipH="1">
            <a:off x="9328639" y="-547469"/>
            <a:ext cx="1961816" cy="265753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4" name="Google Shape;594;p23"/>
          <p:cNvSpPr/>
          <p:nvPr/>
        </p:nvSpPr>
        <p:spPr>
          <a:xfrm rot="9707568">
            <a:off x="10656341" y="-98040"/>
            <a:ext cx="1979335" cy="397521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95" name="Google Shape;595;p23"/>
          <p:cNvGrpSpPr/>
          <p:nvPr/>
        </p:nvGrpSpPr>
        <p:grpSpPr>
          <a:xfrm rot="-5400000" flipH="1">
            <a:off x="10916700" y="-164492"/>
            <a:ext cx="1458577" cy="1171909"/>
            <a:chOff x="4649450" y="3527425"/>
            <a:chExt cx="1224050" cy="983475"/>
          </a:xfrm>
        </p:grpSpPr>
        <p:sp>
          <p:nvSpPr>
            <p:cNvPr id="596" name="Google Shape;596;p23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" name="Google Shape;597;p23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8" name="Google Shape;598;p23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99" name="Google Shape;599;p23"/>
          <p:cNvGrpSpPr/>
          <p:nvPr/>
        </p:nvGrpSpPr>
        <p:grpSpPr>
          <a:xfrm rot="5400000" flipH="1">
            <a:off x="-506508" y="2253677"/>
            <a:ext cx="1609347" cy="1161025"/>
            <a:chOff x="4608571" y="3501085"/>
            <a:chExt cx="1211615" cy="983475"/>
          </a:xfrm>
        </p:grpSpPr>
        <p:sp>
          <p:nvSpPr>
            <p:cNvPr id="600" name="Google Shape;600;p23"/>
            <p:cNvSpPr/>
            <p:nvPr/>
          </p:nvSpPr>
          <p:spPr>
            <a:xfrm>
              <a:off x="4608571" y="4125915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1" name="Google Shape;601;p23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2" name="Google Shape;602;p23"/>
            <p:cNvSpPr/>
            <p:nvPr/>
          </p:nvSpPr>
          <p:spPr>
            <a:xfrm>
              <a:off x="4760365" y="361206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03" name="Google Shape;603;p23"/>
          <p:cNvSpPr/>
          <p:nvPr/>
        </p:nvSpPr>
        <p:spPr>
          <a:xfrm rot="-1347752">
            <a:off x="-852837" y="3147440"/>
            <a:ext cx="2302012" cy="311837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04" name="Google Shape;604;p23"/>
          <p:cNvGrpSpPr/>
          <p:nvPr/>
        </p:nvGrpSpPr>
        <p:grpSpPr>
          <a:xfrm rot="5400000" flipH="1">
            <a:off x="1139921" y="5805703"/>
            <a:ext cx="1239392" cy="1161287"/>
            <a:chOff x="4649450" y="3527425"/>
            <a:chExt cx="1224050" cy="983475"/>
          </a:xfrm>
        </p:grpSpPr>
        <p:sp>
          <p:nvSpPr>
            <p:cNvPr id="605" name="Google Shape;605;p23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6" name="Google Shape;606;p23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7" name="Google Shape;607;p23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08" name="Google Shape;608;p23"/>
          <p:cNvSpPr/>
          <p:nvPr/>
        </p:nvSpPr>
        <p:spPr>
          <a:xfrm rot="6294493" flipH="1">
            <a:off x="-146418" y="5232867"/>
            <a:ext cx="1703027" cy="230697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9" name="Google Shape;609;p23"/>
          <p:cNvSpPr/>
          <p:nvPr/>
        </p:nvSpPr>
        <p:spPr>
          <a:xfrm rot="6152593" flipH="1">
            <a:off x="2271645" y="5309625"/>
            <a:ext cx="1922959" cy="260489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9168561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24"/>
          <p:cNvSpPr/>
          <p:nvPr/>
        </p:nvSpPr>
        <p:spPr>
          <a:xfrm rot="-10023347" flipH="1">
            <a:off x="-463556" y="1887746"/>
            <a:ext cx="1359880" cy="184213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2" name="Google Shape;612;p24"/>
          <p:cNvSpPr txBox="1">
            <a:spLocks noGrp="1"/>
          </p:cNvSpPr>
          <p:nvPr>
            <p:ph type="subTitle" idx="1"/>
          </p:nvPr>
        </p:nvSpPr>
        <p:spPr>
          <a:xfrm>
            <a:off x="1101900" y="2571533"/>
            <a:ext cx="31748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13" name="Google Shape;613;p24"/>
          <p:cNvSpPr txBox="1">
            <a:spLocks noGrp="1"/>
          </p:cNvSpPr>
          <p:nvPr>
            <p:ph type="subTitle" idx="2"/>
          </p:nvPr>
        </p:nvSpPr>
        <p:spPr>
          <a:xfrm>
            <a:off x="1270500" y="3106551"/>
            <a:ext cx="2837600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14" name="Google Shape;614;p24"/>
          <p:cNvSpPr txBox="1">
            <a:spLocks noGrp="1"/>
          </p:cNvSpPr>
          <p:nvPr>
            <p:ph type="subTitle" idx="3"/>
          </p:nvPr>
        </p:nvSpPr>
        <p:spPr>
          <a:xfrm>
            <a:off x="4508609" y="2571533"/>
            <a:ext cx="31748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15" name="Google Shape;615;p24"/>
          <p:cNvSpPr txBox="1">
            <a:spLocks noGrp="1"/>
          </p:cNvSpPr>
          <p:nvPr>
            <p:ph type="subTitle" idx="4"/>
          </p:nvPr>
        </p:nvSpPr>
        <p:spPr>
          <a:xfrm>
            <a:off x="4677209" y="3106551"/>
            <a:ext cx="2837600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16" name="Google Shape;616;p24"/>
          <p:cNvSpPr txBox="1">
            <a:spLocks noGrp="1"/>
          </p:cNvSpPr>
          <p:nvPr>
            <p:ph type="subTitle" idx="5"/>
          </p:nvPr>
        </p:nvSpPr>
        <p:spPr>
          <a:xfrm>
            <a:off x="7915303" y="2571533"/>
            <a:ext cx="31748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17" name="Google Shape;617;p24"/>
          <p:cNvSpPr txBox="1">
            <a:spLocks noGrp="1"/>
          </p:cNvSpPr>
          <p:nvPr>
            <p:ph type="subTitle" idx="6"/>
          </p:nvPr>
        </p:nvSpPr>
        <p:spPr>
          <a:xfrm>
            <a:off x="8083903" y="3106551"/>
            <a:ext cx="2837600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18" name="Google Shape;618;p24"/>
          <p:cNvSpPr txBox="1">
            <a:spLocks noGrp="1"/>
          </p:cNvSpPr>
          <p:nvPr>
            <p:ph type="subTitle" idx="7"/>
          </p:nvPr>
        </p:nvSpPr>
        <p:spPr>
          <a:xfrm>
            <a:off x="1101900" y="4702400"/>
            <a:ext cx="31748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19" name="Google Shape;619;p24"/>
          <p:cNvSpPr txBox="1">
            <a:spLocks noGrp="1"/>
          </p:cNvSpPr>
          <p:nvPr>
            <p:ph type="subTitle" idx="8"/>
          </p:nvPr>
        </p:nvSpPr>
        <p:spPr>
          <a:xfrm>
            <a:off x="1270500" y="5235367"/>
            <a:ext cx="2837600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20" name="Google Shape;620;p24"/>
          <p:cNvSpPr txBox="1">
            <a:spLocks noGrp="1"/>
          </p:cNvSpPr>
          <p:nvPr>
            <p:ph type="subTitle" idx="9"/>
          </p:nvPr>
        </p:nvSpPr>
        <p:spPr>
          <a:xfrm>
            <a:off x="4508609" y="4702400"/>
            <a:ext cx="31748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21" name="Google Shape;621;p24"/>
          <p:cNvSpPr txBox="1">
            <a:spLocks noGrp="1"/>
          </p:cNvSpPr>
          <p:nvPr>
            <p:ph type="subTitle" idx="13"/>
          </p:nvPr>
        </p:nvSpPr>
        <p:spPr>
          <a:xfrm>
            <a:off x="4677209" y="5235367"/>
            <a:ext cx="2837600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22" name="Google Shape;622;p24"/>
          <p:cNvSpPr txBox="1">
            <a:spLocks noGrp="1"/>
          </p:cNvSpPr>
          <p:nvPr>
            <p:ph type="subTitle" idx="14"/>
          </p:nvPr>
        </p:nvSpPr>
        <p:spPr>
          <a:xfrm>
            <a:off x="7915303" y="4702400"/>
            <a:ext cx="31748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23" name="Google Shape;623;p24"/>
          <p:cNvSpPr txBox="1">
            <a:spLocks noGrp="1"/>
          </p:cNvSpPr>
          <p:nvPr>
            <p:ph type="subTitle" idx="15"/>
          </p:nvPr>
        </p:nvSpPr>
        <p:spPr>
          <a:xfrm>
            <a:off x="8083903" y="5235367"/>
            <a:ext cx="2837600" cy="10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grpSp>
        <p:nvGrpSpPr>
          <p:cNvPr id="624" name="Google Shape;624;p24"/>
          <p:cNvGrpSpPr/>
          <p:nvPr/>
        </p:nvGrpSpPr>
        <p:grpSpPr>
          <a:xfrm rot="10800000" flipH="1">
            <a:off x="8625957" y="21994"/>
            <a:ext cx="591131" cy="590549"/>
            <a:chOff x="4887569" y="4595026"/>
            <a:chExt cx="381145" cy="381032"/>
          </a:xfrm>
        </p:grpSpPr>
        <p:sp>
          <p:nvSpPr>
            <p:cNvPr id="625" name="Google Shape;625;p24"/>
            <p:cNvSpPr/>
            <p:nvPr/>
          </p:nvSpPr>
          <p:spPr>
            <a:xfrm>
              <a:off x="5162374" y="4614573"/>
              <a:ext cx="94000" cy="103505"/>
            </a:xfrm>
            <a:custGeom>
              <a:avLst/>
              <a:gdLst/>
              <a:ahLst/>
              <a:cxnLst/>
              <a:rect l="l" t="t" r="r" b="b"/>
              <a:pathLst>
                <a:path w="7526" h="8287" extrusionOk="0">
                  <a:moveTo>
                    <a:pt x="1" y="0"/>
                  </a:moveTo>
                  <a:lnTo>
                    <a:pt x="7526" y="8287"/>
                  </a:lnTo>
                  <a:cubicBezTo>
                    <a:pt x="7347" y="7811"/>
                    <a:pt x="7145" y="7358"/>
                    <a:pt x="6918" y="6906"/>
                  </a:cubicBezTo>
                  <a:lnTo>
                    <a:pt x="1322" y="738"/>
                  </a:lnTo>
                  <a:cubicBezTo>
                    <a:pt x="894" y="464"/>
                    <a:pt x="453" y="226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26" name="Google Shape;626;p24"/>
            <p:cNvSpPr/>
            <p:nvPr/>
          </p:nvSpPr>
          <p:spPr>
            <a:xfrm>
              <a:off x="5125791" y="4601034"/>
              <a:ext cx="140550" cy="154814"/>
            </a:xfrm>
            <a:custGeom>
              <a:avLst/>
              <a:gdLst/>
              <a:ahLst/>
              <a:cxnLst/>
              <a:rect l="l" t="t" r="r" b="b"/>
              <a:pathLst>
                <a:path w="11253" h="12395" extrusionOk="0">
                  <a:moveTo>
                    <a:pt x="1" y="1"/>
                  </a:moveTo>
                  <a:lnTo>
                    <a:pt x="11252" y="12395"/>
                  </a:lnTo>
                  <a:cubicBezTo>
                    <a:pt x="11205" y="12097"/>
                    <a:pt x="11157" y="11800"/>
                    <a:pt x="11086" y="11502"/>
                  </a:cubicBezTo>
                  <a:lnTo>
                    <a:pt x="870" y="251"/>
                  </a:lnTo>
                  <a:cubicBezTo>
                    <a:pt x="596" y="155"/>
                    <a:pt x="299" y="72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27" name="Google Shape;627;p24"/>
            <p:cNvSpPr/>
            <p:nvPr/>
          </p:nvSpPr>
          <p:spPr>
            <a:xfrm>
              <a:off x="5096802" y="4595976"/>
              <a:ext cx="171912" cy="189323"/>
            </a:xfrm>
            <a:custGeom>
              <a:avLst/>
              <a:gdLst/>
              <a:ahLst/>
              <a:cxnLst/>
              <a:rect l="l" t="t" r="r" b="b"/>
              <a:pathLst>
                <a:path w="13764" h="15158" extrusionOk="0">
                  <a:moveTo>
                    <a:pt x="0" y="1"/>
                  </a:moveTo>
                  <a:lnTo>
                    <a:pt x="13764" y="15157"/>
                  </a:lnTo>
                  <a:cubicBezTo>
                    <a:pt x="13764" y="14907"/>
                    <a:pt x="13752" y="14669"/>
                    <a:pt x="13740" y="14419"/>
                  </a:cubicBezTo>
                  <a:lnTo>
                    <a:pt x="726" y="84"/>
                  </a:lnTo>
                  <a:cubicBezTo>
                    <a:pt x="488" y="48"/>
                    <a:pt x="238" y="2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28" name="Google Shape;628;p24"/>
            <p:cNvSpPr/>
            <p:nvPr/>
          </p:nvSpPr>
          <p:spPr>
            <a:xfrm>
              <a:off x="5071659" y="4595026"/>
              <a:ext cx="196318" cy="215253"/>
            </a:xfrm>
            <a:custGeom>
              <a:avLst/>
              <a:gdLst/>
              <a:ahLst/>
              <a:cxnLst/>
              <a:rect l="l" t="t" r="r" b="b"/>
              <a:pathLst>
                <a:path w="15718" h="17234" extrusionOk="0">
                  <a:moveTo>
                    <a:pt x="430" y="0"/>
                  </a:moveTo>
                  <a:cubicBezTo>
                    <a:pt x="287" y="0"/>
                    <a:pt x="144" y="5"/>
                    <a:pt x="1" y="5"/>
                  </a:cubicBezTo>
                  <a:lnTo>
                    <a:pt x="15646" y="17234"/>
                  </a:lnTo>
                  <a:cubicBezTo>
                    <a:pt x="15670" y="17019"/>
                    <a:pt x="15693" y="16805"/>
                    <a:pt x="15717" y="16591"/>
                  </a:cubicBezTo>
                  <a:lnTo>
                    <a:pt x="644" y="5"/>
                  </a:lnTo>
                  <a:cubicBezTo>
                    <a:pt x="572" y="1"/>
                    <a:pt x="501" y="0"/>
                    <a:pt x="430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29" name="Google Shape;629;p24"/>
            <p:cNvSpPr/>
            <p:nvPr/>
          </p:nvSpPr>
          <p:spPr>
            <a:xfrm>
              <a:off x="5049215" y="4596275"/>
              <a:ext cx="215190" cy="236161"/>
            </a:xfrm>
            <a:custGeom>
              <a:avLst/>
              <a:gdLst/>
              <a:ahLst/>
              <a:cxnLst/>
              <a:rect l="l" t="t" r="r" b="b"/>
              <a:pathLst>
                <a:path w="17229" h="18908" extrusionOk="0">
                  <a:moveTo>
                    <a:pt x="584" y="1"/>
                  </a:moveTo>
                  <a:cubicBezTo>
                    <a:pt x="393" y="24"/>
                    <a:pt x="191" y="48"/>
                    <a:pt x="0" y="72"/>
                  </a:cubicBezTo>
                  <a:lnTo>
                    <a:pt x="17098" y="18908"/>
                  </a:lnTo>
                  <a:cubicBezTo>
                    <a:pt x="17145" y="18717"/>
                    <a:pt x="17193" y="18527"/>
                    <a:pt x="17228" y="18336"/>
                  </a:cubicBezTo>
                  <a:lnTo>
                    <a:pt x="584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30" name="Google Shape;630;p24"/>
            <p:cNvSpPr/>
            <p:nvPr/>
          </p:nvSpPr>
          <p:spPr>
            <a:xfrm>
              <a:off x="5028694" y="4599848"/>
              <a:ext cx="230203" cy="252523"/>
            </a:xfrm>
            <a:custGeom>
              <a:avLst/>
              <a:gdLst/>
              <a:ahLst/>
              <a:cxnLst/>
              <a:rect l="l" t="t" r="r" b="b"/>
              <a:pathLst>
                <a:path w="18431" h="20218" extrusionOk="0">
                  <a:moveTo>
                    <a:pt x="536" y="0"/>
                  </a:moveTo>
                  <a:cubicBezTo>
                    <a:pt x="357" y="36"/>
                    <a:pt x="179" y="84"/>
                    <a:pt x="0" y="131"/>
                  </a:cubicBezTo>
                  <a:lnTo>
                    <a:pt x="18240" y="20217"/>
                  </a:lnTo>
                  <a:cubicBezTo>
                    <a:pt x="18312" y="20050"/>
                    <a:pt x="18371" y="19884"/>
                    <a:pt x="18431" y="19717"/>
                  </a:cubicBezTo>
                  <a:lnTo>
                    <a:pt x="536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31" name="Google Shape;631;p24"/>
            <p:cNvSpPr/>
            <p:nvPr/>
          </p:nvSpPr>
          <p:spPr>
            <a:xfrm>
              <a:off x="5009946" y="4605343"/>
              <a:ext cx="241519" cy="265163"/>
            </a:xfrm>
            <a:custGeom>
              <a:avLst/>
              <a:gdLst/>
              <a:ahLst/>
              <a:cxnLst/>
              <a:rect l="l" t="t" r="r" b="b"/>
              <a:pathLst>
                <a:path w="19337" h="21230" extrusionOk="0">
                  <a:moveTo>
                    <a:pt x="489" y="1"/>
                  </a:moveTo>
                  <a:cubicBezTo>
                    <a:pt x="322" y="60"/>
                    <a:pt x="168" y="120"/>
                    <a:pt x="1" y="179"/>
                  </a:cubicBezTo>
                  <a:lnTo>
                    <a:pt x="19110" y="21230"/>
                  </a:lnTo>
                  <a:cubicBezTo>
                    <a:pt x="19194" y="21075"/>
                    <a:pt x="19265" y="20920"/>
                    <a:pt x="19337" y="20765"/>
                  </a:cubicBezTo>
                  <a:lnTo>
                    <a:pt x="489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32" name="Google Shape;632;p24"/>
            <p:cNvSpPr/>
            <p:nvPr/>
          </p:nvSpPr>
          <p:spPr>
            <a:xfrm>
              <a:off x="4992548" y="4612487"/>
              <a:ext cx="250150" cy="274680"/>
            </a:xfrm>
            <a:custGeom>
              <a:avLst/>
              <a:gdLst/>
              <a:ahLst/>
              <a:cxnLst/>
              <a:rect l="l" t="t" r="r" b="b"/>
              <a:pathLst>
                <a:path w="20028" h="21992" extrusionOk="0">
                  <a:moveTo>
                    <a:pt x="453" y="0"/>
                  </a:moveTo>
                  <a:cubicBezTo>
                    <a:pt x="299" y="72"/>
                    <a:pt x="156" y="143"/>
                    <a:pt x="1" y="227"/>
                  </a:cubicBezTo>
                  <a:lnTo>
                    <a:pt x="19765" y="21991"/>
                  </a:lnTo>
                  <a:cubicBezTo>
                    <a:pt x="19849" y="21848"/>
                    <a:pt x="19932" y="21705"/>
                    <a:pt x="20027" y="21563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33" name="Google Shape;633;p24"/>
            <p:cNvSpPr/>
            <p:nvPr/>
          </p:nvSpPr>
          <p:spPr>
            <a:xfrm>
              <a:off x="4976486" y="4621106"/>
              <a:ext cx="255945" cy="281075"/>
            </a:xfrm>
            <a:custGeom>
              <a:avLst/>
              <a:gdLst/>
              <a:ahLst/>
              <a:cxnLst/>
              <a:rect l="l" t="t" r="r" b="b"/>
              <a:pathLst>
                <a:path w="20492" h="22504" extrusionOk="0">
                  <a:moveTo>
                    <a:pt x="418" y="1"/>
                  </a:moveTo>
                  <a:cubicBezTo>
                    <a:pt x="275" y="84"/>
                    <a:pt x="144" y="179"/>
                    <a:pt x="1" y="263"/>
                  </a:cubicBezTo>
                  <a:lnTo>
                    <a:pt x="20194" y="22504"/>
                  </a:lnTo>
                  <a:cubicBezTo>
                    <a:pt x="20301" y="22373"/>
                    <a:pt x="20396" y="22254"/>
                    <a:pt x="20492" y="22111"/>
                  </a:cubicBezTo>
                  <a:lnTo>
                    <a:pt x="41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34" name="Google Shape;634;p24"/>
            <p:cNvSpPr/>
            <p:nvPr/>
          </p:nvSpPr>
          <p:spPr>
            <a:xfrm>
              <a:off x="4961623" y="4631222"/>
              <a:ext cx="259355" cy="284784"/>
            </a:xfrm>
            <a:custGeom>
              <a:avLst/>
              <a:gdLst/>
              <a:ahLst/>
              <a:cxnLst/>
              <a:rect l="l" t="t" r="r" b="b"/>
              <a:pathLst>
                <a:path w="20765" h="22801" extrusionOk="0">
                  <a:moveTo>
                    <a:pt x="393" y="1"/>
                  </a:moveTo>
                  <a:cubicBezTo>
                    <a:pt x="250" y="96"/>
                    <a:pt x="131" y="191"/>
                    <a:pt x="0" y="286"/>
                  </a:cubicBezTo>
                  <a:lnTo>
                    <a:pt x="20443" y="22801"/>
                  </a:lnTo>
                  <a:cubicBezTo>
                    <a:pt x="20551" y="22682"/>
                    <a:pt x="20658" y="22563"/>
                    <a:pt x="20765" y="2244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35" name="Google Shape;635;p24"/>
            <p:cNvSpPr/>
            <p:nvPr/>
          </p:nvSpPr>
          <p:spPr>
            <a:xfrm>
              <a:off x="4947934" y="4642526"/>
              <a:ext cx="260404" cy="285984"/>
            </a:xfrm>
            <a:custGeom>
              <a:avLst/>
              <a:gdLst/>
              <a:ahLst/>
              <a:cxnLst/>
              <a:rect l="l" t="t" r="r" b="b"/>
              <a:pathLst>
                <a:path w="20849" h="22897" extrusionOk="0">
                  <a:moveTo>
                    <a:pt x="358" y="0"/>
                  </a:moveTo>
                  <a:cubicBezTo>
                    <a:pt x="287" y="48"/>
                    <a:pt x="227" y="96"/>
                    <a:pt x="168" y="155"/>
                  </a:cubicBezTo>
                  <a:cubicBezTo>
                    <a:pt x="108" y="215"/>
                    <a:pt x="61" y="262"/>
                    <a:pt x="1" y="322"/>
                  </a:cubicBezTo>
                  <a:lnTo>
                    <a:pt x="20504" y="22896"/>
                  </a:lnTo>
                  <a:cubicBezTo>
                    <a:pt x="20563" y="22848"/>
                    <a:pt x="20623" y="22801"/>
                    <a:pt x="20682" y="22741"/>
                  </a:cubicBezTo>
                  <a:cubicBezTo>
                    <a:pt x="20742" y="22682"/>
                    <a:pt x="20801" y="22634"/>
                    <a:pt x="20849" y="22575"/>
                  </a:cubicBezTo>
                  <a:lnTo>
                    <a:pt x="358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36" name="Google Shape;636;p24"/>
            <p:cNvSpPr/>
            <p:nvPr/>
          </p:nvSpPr>
          <p:spPr>
            <a:xfrm>
              <a:off x="4935294" y="4655016"/>
              <a:ext cx="259367" cy="284784"/>
            </a:xfrm>
            <a:custGeom>
              <a:avLst/>
              <a:gdLst/>
              <a:ahLst/>
              <a:cxnLst/>
              <a:rect l="l" t="t" r="r" b="b"/>
              <a:pathLst>
                <a:path w="20766" h="22801" extrusionOk="0">
                  <a:moveTo>
                    <a:pt x="322" y="1"/>
                  </a:moveTo>
                  <a:cubicBezTo>
                    <a:pt x="215" y="120"/>
                    <a:pt x="108" y="239"/>
                    <a:pt x="1" y="358"/>
                  </a:cubicBezTo>
                  <a:lnTo>
                    <a:pt x="20384" y="22801"/>
                  </a:lnTo>
                  <a:cubicBezTo>
                    <a:pt x="20515" y="22706"/>
                    <a:pt x="20634" y="22610"/>
                    <a:pt x="20765" y="22515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37" name="Google Shape;637;p24"/>
            <p:cNvSpPr/>
            <p:nvPr/>
          </p:nvSpPr>
          <p:spPr>
            <a:xfrm>
              <a:off x="4923853" y="4668842"/>
              <a:ext cx="255933" cy="281075"/>
            </a:xfrm>
            <a:custGeom>
              <a:avLst/>
              <a:gdLst/>
              <a:ahLst/>
              <a:cxnLst/>
              <a:rect l="l" t="t" r="r" b="b"/>
              <a:pathLst>
                <a:path w="20491" h="22504" extrusionOk="0">
                  <a:moveTo>
                    <a:pt x="298" y="1"/>
                  </a:moveTo>
                  <a:cubicBezTo>
                    <a:pt x="191" y="132"/>
                    <a:pt x="95" y="263"/>
                    <a:pt x="0" y="394"/>
                  </a:cubicBezTo>
                  <a:lnTo>
                    <a:pt x="20074" y="22504"/>
                  </a:lnTo>
                  <a:cubicBezTo>
                    <a:pt x="20217" y="22420"/>
                    <a:pt x="20360" y="22337"/>
                    <a:pt x="20491" y="22242"/>
                  </a:cubicBezTo>
                  <a:lnTo>
                    <a:pt x="29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38" name="Google Shape;638;p24"/>
            <p:cNvSpPr/>
            <p:nvPr/>
          </p:nvSpPr>
          <p:spPr>
            <a:xfrm>
              <a:off x="4913586" y="4684018"/>
              <a:ext cx="250137" cy="274530"/>
            </a:xfrm>
            <a:custGeom>
              <a:avLst/>
              <a:gdLst/>
              <a:ahLst/>
              <a:cxnLst/>
              <a:rect l="l" t="t" r="r" b="b"/>
              <a:pathLst>
                <a:path w="20027" h="21980" extrusionOk="0">
                  <a:moveTo>
                    <a:pt x="263" y="0"/>
                  </a:moveTo>
                  <a:cubicBezTo>
                    <a:pt x="179" y="131"/>
                    <a:pt x="96" y="274"/>
                    <a:pt x="1" y="417"/>
                  </a:cubicBezTo>
                  <a:lnTo>
                    <a:pt x="19575" y="21979"/>
                  </a:lnTo>
                  <a:cubicBezTo>
                    <a:pt x="19729" y="21908"/>
                    <a:pt x="19884" y="21836"/>
                    <a:pt x="20027" y="21753"/>
                  </a:cubicBezTo>
                  <a:lnTo>
                    <a:pt x="26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39" name="Google Shape;639;p24"/>
            <p:cNvSpPr/>
            <p:nvPr/>
          </p:nvSpPr>
          <p:spPr>
            <a:xfrm>
              <a:off x="4904818" y="4700517"/>
              <a:ext cx="241507" cy="265163"/>
            </a:xfrm>
            <a:custGeom>
              <a:avLst/>
              <a:gdLst/>
              <a:ahLst/>
              <a:cxnLst/>
              <a:rect l="l" t="t" r="r" b="b"/>
              <a:pathLst>
                <a:path w="19336" h="21230" extrusionOk="0">
                  <a:moveTo>
                    <a:pt x="226" y="1"/>
                  </a:moveTo>
                  <a:cubicBezTo>
                    <a:pt x="143" y="156"/>
                    <a:pt x="72" y="310"/>
                    <a:pt x="0" y="465"/>
                  </a:cubicBezTo>
                  <a:lnTo>
                    <a:pt x="18848" y="21230"/>
                  </a:lnTo>
                  <a:cubicBezTo>
                    <a:pt x="19014" y="21182"/>
                    <a:pt x="19181" y="21111"/>
                    <a:pt x="19336" y="21051"/>
                  </a:cubicBezTo>
                  <a:lnTo>
                    <a:pt x="226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40" name="Google Shape;640;p24"/>
            <p:cNvSpPr/>
            <p:nvPr/>
          </p:nvSpPr>
          <p:spPr>
            <a:xfrm>
              <a:off x="4897524" y="4718665"/>
              <a:ext cx="230066" cy="252523"/>
            </a:xfrm>
            <a:custGeom>
              <a:avLst/>
              <a:gdLst/>
              <a:ahLst/>
              <a:cxnLst/>
              <a:rect l="l" t="t" r="r" b="b"/>
              <a:pathLst>
                <a:path w="18420" h="20218" extrusionOk="0">
                  <a:moveTo>
                    <a:pt x="179" y="0"/>
                  </a:moveTo>
                  <a:cubicBezTo>
                    <a:pt x="108" y="167"/>
                    <a:pt x="48" y="346"/>
                    <a:pt x="1" y="512"/>
                  </a:cubicBezTo>
                  <a:lnTo>
                    <a:pt x="17884" y="20217"/>
                  </a:lnTo>
                  <a:cubicBezTo>
                    <a:pt x="18063" y="20181"/>
                    <a:pt x="18241" y="20134"/>
                    <a:pt x="18420" y="20086"/>
                  </a:cubicBezTo>
                  <a:lnTo>
                    <a:pt x="179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41" name="Google Shape;641;p24"/>
            <p:cNvSpPr/>
            <p:nvPr/>
          </p:nvSpPr>
          <p:spPr>
            <a:xfrm>
              <a:off x="4891878" y="4738587"/>
              <a:ext cx="215340" cy="236161"/>
            </a:xfrm>
            <a:custGeom>
              <a:avLst/>
              <a:gdLst/>
              <a:ahLst/>
              <a:cxnLst/>
              <a:rect l="l" t="t" r="r" b="b"/>
              <a:pathLst>
                <a:path w="17241" h="18908" extrusionOk="0">
                  <a:moveTo>
                    <a:pt x="131" y="1"/>
                  </a:moveTo>
                  <a:cubicBezTo>
                    <a:pt x="84" y="191"/>
                    <a:pt x="36" y="382"/>
                    <a:pt x="0" y="572"/>
                  </a:cubicBezTo>
                  <a:lnTo>
                    <a:pt x="16645" y="18908"/>
                  </a:lnTo>
                  <a:cubicBezTo>
                    <a:pt x="16848" y="18896"/>
                    <a:pt x="17038" y="18872"/>
                    <a:pt x="17241" y="18836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42" name="Google Shape;642;p24"/>
            <p:cNvSpPr/>
            <p:nvPr/>
          </p:nvSpPr>
          <p:spPr>
            <a:xfrm>
              <a:off x="4888456" y="4760744"/>
              <a:ext cx="196155" cy="215315"/>
            </a:xfrm>
            <a:custGeom>
              <a:avLst/>
              <a:gdLst/>
              <a:ahLst/>
              <a:cxnLst/>
              <a:rect l="l" t="t" r="r" b="b"/>
              <a:pathLst>
                <a:path w="15705" h="17239" extrusionOk="0">
                  <a:moveTo>
                    <a:pt x="60" y="1"/>
                  </a:moveTo>
                  <a:cubicBezTo>
                    <a:pt x="36" y="215"/>
                    <a:pt x="12" y="429"/>
                    <a:pt x="0" y="644"/>
                  </a:cubicBezTo>
                  <a:lnTo>
                    <a:pt x="15062" y="17229"/>
                  </a:lnTo>
                  <a:cubicBezTo>
                    <a:pt x="15169" y="17235"/>
                    <a:pt x="15276" y="17238"/>
                    <a:pt x="15383" y="17238"/>
                  </a:cubicBezTo>
                  <a:cubicBezTo>
                    <a:pt x="15491" y="17238"/>
                    <a:pt x="15598" y="17235"/>
                    <a:pt x="15705" y="17229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43" name="Google Shape;643;p24"/>
            <p:cNvSpPr/>
            <p:nvPr/>
          </p:nvSpPr>
          <p:spPr>
            <a:xfrm>
              <a:off x="4887569" y="4785736"/>
              <a:ext cx="171912" cy="189461"/>
            </a:xfrm>
            <a:custGeom>
              <a:avLst/>
              <a:gdLst/>
              <a:ahLst/>
              <a:cxnLst/>
              <a:rect l="l" t="t" r="r" b="b"/>
              <a:pathLst>
                <a:path w="13764" h="15169" extrusionOk="0">
                  <a:moveTo>
                    <a:pt x="0" y="0"/>
                  </a:moveTo>
                  <a:cubicBezTo>
                    <a:pt x="0" y="250"/>
                    <a:pt x="12" y="500"/>
                    <a:pt x="24" y="738"/>
                  </a:cubicBezTo>
                  <a:lnTo>
                    <a:pt x="13037" y="15073"/>
                  </a:lnTo>
                  <a:cubicBezTo>
                    <a:pt x="13276" y="15109"/>
                    <a:pt x="13526" y="15133"/>
                    <a:pt x="13764" y="15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44" name="Google Shape;644;p24"/>
            <p:cNvSpPr/>
            <p:nvPr/>
          </p:nvSpPr>
          <p:spPr>
            <a:xfrm>
              <a:off x="4889942" y="4815175"/>
              <a:ext cx="140537" cy="154963"/>
            </a:xfrm>
            <a:custGeom>
              <a:avLst/>
              <a:gdLst/>
              <a:ahLst/>
              <a:cxnLst/>
              <a:rect l="l" t="t" r="r" b="b"/>
              <a:pathLst>
                <a:path w="11252" h="12407" extrusionOk="0">
                  <a:moveTo>
                    <a:pt x="1" y="1"/>
                  </a:moveTo>
                  <a:cubicBezTo>
                    <a:pt x="48" y="310"/>
                    <a:pt x="108" y="608"/>
                    <a:pt x="167" y="905"/>
                  </a:cubicBezTo>
                  <a:lnTo>
                    <a:pt x="10371" y="12145"/>
                  </a:lnTo>
                  <a:cubicBezTo>
                    <a:pt x="10669" y="12240"/>
                    <a:pt x="10954" y="12323"/>
                    <a:pt x="11252" y="1240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45" name="Google Shape;645;p24"/>
            <p:cNvSpPr/>
            <p:nvPr/>
          </p:nvSpPr>
          <p:spPr>
            <a:xfrm>
              <a:off x="4899909" y="4852945"/>
              <a:ext cx="93987" cy="103517"/>
            </a:xfrm>
            <a:custGeom>
              <a:avLst/>
              <a:gdLst/>
              <a:ahLst/>
              <a:cxnLst/>
              <a:rect l="l" t="t" r="r" b="b"/>
              <a:pathLst>
                <a:path w="7525" h="8288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477"/>
                    <a:pt x="381" y="929"/>
                    <a:pt x="607" y="1382"/>
                  </a:cubicBezTo>
                  <a:lnTo>
                    <a:pt x="6203" y="7549"/>
                  </a:lnTo>
                  <a:cubicBezTo>
                    <a:pt x="6632" y="7823"/>
                    <a:pt x="7073" y="8061"/>
                    <a:pt x="7525" y="8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</p:grpSp>
      <p:sp>
        <p:nvSpPr>
          <p:cNvPr id="646" name="Google Shape;646;p24"/>
          <p:cNvSpPr/>
          <p:nvPr/>
        </p:nvSpPr>
        <p:spPr>
          <a:xfrm rot="9549727">
            <a:off x="10903609" y="2066046"/>
            <a:ext cx="1707635" cy="231321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47" name="Google Shape;647;p24"/>
          <p:cNvGrpSpPr/>
          <p:nvPr/>
        </p:nvGrpSpPr>
        <p:grpSpPr>
          <a:xfrm rot="8310808">
            <a:off x="10930847" y="1071391"/>
            <a:ext cx="1679755" cy="1349517"/>
            <a:chOff x="4649450" y="3527425"/>
            <a:chExt cx="1224050" cy="983475"/>
          </a:xfrm>
        </p:grpSpPr>
        <p:sp>
          <p:nvSpPr>
            <p:cNvPr id="648" name="Google Shape;648;p24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9" name="Google Shape;649;p24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0" name="Google Shape;650;p24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51" name="Google Shape;651;p24"/>
          <p:cNvSpPr/>
          <p:nvPr/>
        </p:nvSpPr>
        <p:spPr>
          <a:xfrm rot="10800000">
            <a:off x="10844476" y="-205431"/>
            <a:ext cx="1449925" cy="1964248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2" name="Google Shape;652;p24"/>
          <p:cNvSpPr/>
          <p:nvPr/>
        </p:nvSpPr>
        <p:spPr>
          <a:xfrm rot="4108836">
            <a:off x="173477" y="-706417"/>
            <a:ext cx="1114451" cy="1734960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53" name="Google Shape;653;p24"/>
          <p:cNvGrpSpPr/>
          <p:nvPr/>
        </p:nvGrpSpPr>
        <p:grpSpPr>
          <a:xfrm rot="10800000" flipH="1">
            <a:off x="-407054" y="1190969"/>
            <a:ext cx="1246899" cy="1001833"/>
            <a:chOff x="4649450" y="3527425"/>
            <a:chExt cx="1224050" cy="983475"/>
          </a:xfrm>
        </p:grpSpPr>
        <p:sp>
          <p:nvSpPr>
            <p:cNvPr id="654" name="Google Shape;654;p24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5" name="Google Shape;655;p24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6" name="Google Shape;656;p24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57" name="Google Shape;657;p24"/>
          <p:cNvSpPr/>
          <p:nvPr/>
        </p:nvSpPr>
        <p:spPr>
          <a:xfrm rot="10492658" flipH="1">
            <a:off x="-251025" y="39204"/>
            <a:ext cx="934831" cy="126634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58" name="Google Shape;658;p24"/>
          <p:cNvGrpSpPr/>
          <p:nvPr/>
        </p:nvGrpSpPr>
        <p:grpSpPr>
          <a:xfrm rot="10800000">
            <a:off x="9516794" y="-144643"/>
            <a:ext cx="1161868" cy="789403"/>
            <a:chOff x="4649450" y="3527425"/>
            <a:chExt cx="1224050" cy="983475"/>
          </a:xfrm>
        </p:grpSpPr>
        <p:sp>
          <p:nvSpPr>
            <p:cNvPr id="659" name="Google Shape;659;p24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0" name="Google Shape;660;p24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1" name="Google Shape;661;p24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62" name="Google Shape;662;p24"/>
          <p:cNvSpPr txBox="1">
            <a:spLocks noGrp="1"/>
          </p:cNvSpPr>
          <p:nvPr>
            <p:ph type="title"/>
          </p:nvPr>
        </p:nvSpPr>
        <p:spPr>
          <a:xfrm>
            <a:off x="1038000" y="603767"/>
            <a:ext cx="76724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663" name="Google Shape;663;p24"/>
          <p:cNvSpPr/>
          <p:nvPr/>
        </p:nvSpPr>
        <p:spPr>
          <a:xfrm rot="-5400000" flipH="1">
            <a:off x="10585912" y="-662308"/>
            <a:ext cx="1066305" cy="176699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5297885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Title and two columns 3">
  <p:cSld name=" Title and two columns 3"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25"/>
          <p:cNvSpPr txBox="1">
            <a:spLocks noGrp="1"/>
          </p:cNvSpPr>
          <p:nvPr>
            <p:ph type="subTitle" idx="1"/>
          </p:nvPr>
        </p:nvSpPr>
        <p:spPr>
          <a:xfrm>
            <a:off x="2012100" y="4365380"/>
            <a:ext cx="4072000" cy="54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66" name="Google Shape;666;p25"/>
          <p:cNvSpPr txBox="1">
            <a:spLocks noGrp="1"/>
          </p:cNvSpPr>
          <p:nvPr>
            <p:ph type="subTitle" idx="2"/>
          </p:nvPr>
        </p:nvSpPr>
        <p:spPr>
          <a:xfrm>
            <a:off x="2460700" y="4891347"/>
            <a:ext cx="3174800" cy="10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67" name="Google Shape;667;p25"/>
          <p:cNvSpPr txBox="1">
            <a:spLocks noGrp="1"/>
          </p:cNvSpPr>
          <p:nvPr>
            <p:ph type="subTitle" idx="3"/>
          </p:nvPr>
        </p:nvSpPr>
        <p:spPr>
          <a:xfrm>
            <a:off x="6084100" y="4365380"/>
            <a:ext cx="4072000" cy="54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68" name="Google Shape;668;p25"/>
          <p:cNvSpPr txBox="1">
            <a:spLocks noGrp="1"/>
          </p:cNvSpPr>
          <p:nvPr>
            <p:ph type="subTitle" idx="4"/>
          </p:nvPr>
        </p:nvSpPr>
        <p:spPr>
          <a:xfrm>
            <a:off x="6532700" y="4901213"/>
            <a:ext cx="3174800" cy="10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7" b="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69" name="Google Shape;669;p25"/>
          <p:cNvSpPr txBox="1">
            <a:spLocks noGrp="1"/>
          </p:cNvSpPr>
          <p:nvPr>
            <p:ph type="title"/>
          </p:nvPr>
        </p:nvSpPr>
        <p:spPr>
          <a:xfrm>
            <a:off x="1038000" y="603767"/>
            <a:ext cx="79340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670" name="Google Shape;670;p25"/>
          <p:cNvSpPr/>
          <p:nvPr/>
        </p:nvSpPr>
        <p:spPr>
          <a:xfrm rot="6409374" flipH="1">
            <a:off x="1785428" y="5492621"/>
            <a:ext cx="1099792" cy="212161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71" name="Google Shape;671;p25"/>
          <p:cNvGrpSpPr/>
          <p:nvPr/>
        </p:nvGrpSpPr>
        <p:grpSpPr>
          <a:xfrm rot="-5400000" flipH="1">
            <a:off x="11509526" y="1152311"/>
            <a:ext cx="956177" cy="787829"/>
            <a:chOff x="4626556" y="3501085"/>
            <a:chExt cx="1193630" cy="983475"/>
          </a:xfrm>
        </p:grpSpPr>
        <p:sp>
          <p:nvSpPr>
            <p:cNvPr id="672" name="Google Shape;672;p25"/>
            <p:cNvSpPr/>
            <p:nvPr/>
          </p:nvSpPr>
          <p:spPr>
            <a:xfrm>
              <a:off x="4626556" y="4118393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3" name="Google Shape;673;p25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4" name="Google Shape;674;p25"/>
            <p:cNvSpPr/>
            <p:nvPr/>
          </p:nvSpPr>
          <p:spPr>
            <a:xfrm>
              <a:off x="4809818" y="3586908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75" name="Google Shape;675;p25"/>
          <p:cNvGrpSpPr/>
          <p:nvPr/>
        </p:nvGrpSpPr>
        <p:grpSpPr>
          <a:xfrm rot="5400000" flipH="1">
            <a:off x="536105" y="6097122"/>
            <a:ext cx="1273991" cy="1023601"/>
            <a:chOff x="4649450" y="3527425"/>
            <a:chExt cx="1224050" cy="983475"/>
          </a:xfrm>
        </p:grpSpPr>
        <p:sp>
          <p:nvSpPr>
            <p:cNvPr id="676" name="Google Shape;676;p25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7" name="Google Shape;677;p25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8" name="Google Shape;678;p25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79" name="Google Shape;679;p25"/>
          <p:cNvSpPr/>
          <p:nvPr/>
        </p:nvSpPr>
        <p:spPr>
          <a:xfrm rot="-857734">
            <a:off x="-254529" y="4211609"/>
            <a:ext cx="1237657" cy="237521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0" name="Google Shape;680;p25"/>
          <p:cNvSpPr/>
          <p:nvPr/>
        </p:nvSpPr>
        <p:spPr>
          <a:xfrm rot="10800000">
            <a:off x="11312686" y="-67109"/>
            <a:ext cx="1094556" cy="1482720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81" name="Google Shape;681;p25"/>
          <p:cNvGrpSpPr/>
          <p:nvPr/>
        </p:nvGrpSpPr>
        <p:grpSpPr>
          <a:xfrm rot="-5400000" flipH="1">
            <a:off x="10650770" y="-42832"/>
            <a:ext cx="796285" cy="639783"/>
            <a:chOff x="4649450" y="3527425"/>
            <a:chExt cx="1224050" cy="983475"/>
          </a:xfrm>
        </p:grpSpPr>
        <p:sp>
          <p:nvSpPr>
            <p:cNvPr id="682" name="Google Shape;682;p25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" name="Google Shape;683;p25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" name="Google Shape;684;p25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85" name="Google Shape;685;p25"/>
          <p:cNvSpPr/>
          <p:nvPr/>
        </p:nvSpPr>
        <p:spPr>
          <a:xfrm rot="-5400000" flipH="1">
            <a:off x="11124452" y="-244199"/>
            <a:ext cx="809765" cy="109693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6" name="Google Shape;686;p25"/>
          <p:cNvSpPr/>
          <p:nvPr/>
        </p:nvSpPr>
        <p:spPr>
          <a:xfrm rot="-5400000" flipH="1">
            <a:off x="9644075" y="-603696"/>
            <a:ext cx="1177823" cy="159551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7" name="Google Shape;687;p25"/>
          <p:cNvSpPr/>
          <p:nvPr/>
        </p:nvSpPr>
        <p:spPr>
          <a:xfrm rot="2163013" flipH="1">
            <a:off x="11311329" y="5114753"/>
            <a:ext cx="1352583" cy="183225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8" name="Google Shape;688;p25"/>
          <p:cNvSpPr/>
          <p:nvPr/>
        </p:nvSpPr>
        <p:spPr>
          <a:xfrm rot="202934" flipH="1">
            <a:off x="10447735" y="4698105"/>
            <a:ext cx="1522263" cy="2508288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9" name="Google Shape;689;p25"/>
          <p:cNvSpPr/>
          <p:nvPr/>
        </p:nvSpPr>
        <p:spPr>
          <a:xfrm rot="3489563" flipH="1">
            <a:off x="-82298" y="5572484"/>
            <a:ext cx="1099763" cy="148977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2442283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-column text 3">
  <p:cSld name="One-column text 3">
    <p:spTree>
      <p:nvGrpSpPr>
        <p:cNvPr id="1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p26"/>
          <p:cNvSpPr txBox="1">
            <a:spLocks noGrp="1"/>
          </p:cNvSpPr>
          <p:nvPr>
            <p:ph type="body" idx="1"/>
          </p:nvPr>
        </p:nvSpPr>
        <p:spPr>
          <a:xfrm>
            <a:off x="1169167" y="3183500"/>
            <a:ext cx="3572400" cy="19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  <a:defRPr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○"/>
              <a:defRPr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■"/>
              <a:defRPr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  <a:defRPr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○"/>
              <a:defRPr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■"/>
              <a:defRPr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  <a:defRPr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○"/>
              <a:defRPr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■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92" name="Google Shape;692;p26"/>
          <p:cNvSpPr txBox="1">
            <a:spLocks noGrp="1"/>
          </p:cNvSpPr>
          <p:nvPr>
            <p:ph type="title"/>
          </p:nvPr>
        </p:nvSpPr>
        <p:spPr>
          <a:xfrm>
            <a:off x="1169167" y="2376133"/>
            <a:ext cx="3710000" cy="6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693" name="Google Shape;693;p26"/>
          <p:cNvSpPr/>
          <p:nvPr/>
        </p:nvSpPr>
        <p:spPr>
          <a:xfrm rot="924198" flipH="1">
            <a:off x="11250214" y="2268028"/>
            <a:ext cx="2312729" cy="313289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94" name="Google Shape;694;p26"/>
          <p:cNvGrpSpPr/>
          <p:nvPr/>
        </p:nvGrpSpPr>
        <p:grpSpPr>
          <a:xfrm rot="10800000" flipH="1">
            <a:off x="1032909" y="-312383"/>
            <a:ext cx="1359147" cy="1141749"/>
            <a:chOff x="4649450" y="3501085"/>
            <a:chExt cx="1170736" cy="983475"/>
          </a:xfrm>
        </p:grpSpPr>
        <p:sp>
          <p:nvSpPr>
            <p:cNvPr id="695" name="Google Shape;695;p26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" name="Google Shape;696;p26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" name="Google Shape;697;p26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98" name="Google Shape;698;p26"/>
          <p:cNvGrpSpPr/>
          <p:nvPr/>
        </p:nvGrpSpPr>
        <p:grpSpPr>
          <a:xfrm flipH="1">
            <a:off x="11530021" y="4959187"/>
            <a:ext cx="1634188" cy="1313005"/>
            <a:chOff x="4649450" y="3527425"/>
            <a:chExt cx="1224050" cy="983475"/>
          </a:xfrm>
        </p:grpSpPr>
        <p:sp>
          <p:nvSpPr>
            <p:cNvPr id="699" name="Google Shape;699;p26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" name="Google Shape;700;p26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" name="Google Shape;701;p26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02" name="Google Shape;702;p26"/>
          <p:cNvSpPr/>
          <p:nvPr/>
        </p:nvSpPr>
        <p:spPr>
          <a:xfrm flipH="1">
            <a:off x="10781324" y="5115909"/>
            <a:ext cx="1410672" cy="191093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3" name="Google Shape;703;p26"/>
          <p:cNvSpPr/>
          <p:nvPr/>
        </p:nvSpPr>
        <p:spPr>
          <a:xfrm rot="-6715039">
            <a:off x="9832628" y="5769855"/>
            <a:ext cx="1601352" cy="2169364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4" name="Google Shape;704;p26"/>
          <p:cNvSpPr/>
          <p:nvPr/>
        </p:nvSpPr>
        <p:spPr>
          <a:xfrm rot="5400000">
            <a:off x="-35923" y="-462706"/>
            <a:ext cx="1586324" cy="214888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05" name="Google Shape;705;p26"/>
          <p:cNvGrpSpPr/>
          <p:nvPr/>
        </p:nvGrpSpPr>
        <p:grpSpPr>
          <a:xfrm rot="10800000" flipH="1">
            <a:off x="-121205" y="1598941"/>
            <a:ext cx="1153871" cy="927089"/>
            <a:chOff x="4649450" y="3527425"/>
            <a:chExt cx="1224050" cy="983475"/>
          </a:xfrm>
        </p:grpSpPr>
        <p:sp>
          <p:nvSpPr>
            <p:cNvPr id="706" name="Google Shape;706;p26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7" name="Google Shape;707;p26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8" name="Google Shape;708;p26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09" name="Google Shape;709;p26"/>
          <p:cNvSpPr/>
          <p:nvPr/>
        </p:nvSpPr>
        <p:spPr>
          <a:xfrm rot="10800000" flipH="1">
            <a:off x="-365739" y="296030"/>
            <a:ext cx="1173560" cy="158974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0" name="Google Shape;710;p26"/>
          <p:cNvSpPr/>
          <p:nvPr/>
        </p:nvSpPr>
        <p:spPr>
          <a:xfrm rot="10800000" flipH="1">
            <a:off x="-632478" y="2052185"/>
            <a:ext cx="1707060" cy="231243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11" name="Google Shape;711;p26"/>
          <p:cNvGrpSpPr/>
          <p:nvPr/>
        </p:nvGrpSpPr>
        <p:grpSpPr>
          <a:xfrm flipH="1">
            <a:off x="11445425" y="6294808"/>
            <a:ext cx="928809" cy="746261"/>
            <a:chOff x="4649450" y="3527425"/>
            <a:chExt cx="1224050" cy="983475"/>
          </a:xfrm>
        </p:grpSpPr>
        <p:sp>
          <p:nvSpPr>
            <p:cNvPr id="712" name="Google Shape;712;p26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3" name="Google Shape;713;p26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4" name="Google Shape;714;p26"/>
            <p:cNvSpPr/>
            <p:nvPr/>
          </p:nvSpPr>
          <p:spPr>
            <a:xfrm>
              <a:off x="4656211" y="3734789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1576650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-column text 4">
  <p:cSld name="One-column text 4"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p27"/>
          <p:cNvSpPr txBox="1">
            <a:spLocks noGrp="1"/>
          </p:cNvSpPr>
          <p:nvPr>
            <p:ph type="body" idx="1"/>
          </p:nvPr>
        </p:nvSpPr>
        <p:spPr>
          <a:xfrm>
            <a:off x="7300033" y="3183500"/>
            <a:ext cx="3573600" cy="19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r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  <a:defRPr/>
            </a:lvl1pPr>
            <a:lvl2pPr marL="1219170" lvl="1" indent="-423323" algn="r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○"/>
              <a:defRPr/>
            </a:lvl2pPr>
            <a:lvl3pPr marL="1828754" lvl="2" indent="-423323" algn="r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■"/>
              <a:defRPr/>
            </a:lvl3pPr>
            <a:lvl4pPr marL="2438339" lvl="3" indent="-423323" algn="r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  <a:defRPr/>
            </a:lvl4pPr>
            <a:lvl5pPr marL="3047924" lvl="4" indent="-423323" algn="r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○"/>
              <a:defRPr/>
            </a:lvl5pPr>
            <a:lvl6pPr marL="3657509" lvl="5" indent="-423323" algn="r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■"/>
              <a:defRPr/>
            </a:lvl6pPr>
            <a:lvl7pPr marL="4267093" lvl="6" indent="-423323" algn="r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  <a:defRPr/>
            </a:lvl7pPr>
            <a:lvl8pPr marL="4876678" lvl="7" indent="-423323" algn="r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○"/>
              <a:defRPr/>
            </a:lvl8pPr>
            <a:lvl9pPr marL="5486263" lvl="8" indent="-423323" algn="r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■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17" name="Google Shape;717;p27"/>
          <p:cNvSpPr txBox="1">
            <a:spLocks noGrp="1"/>
          </p:cNvSpPr>
          <p:nvPr>
            <p:ph type="title"/>
          </p:nvPr>
        </p:nvSpPr>
        <p:spPr>
          <a:xfrm>
            <a:off x="7163567" y="2382067"/>
            <a:ext cx="3710000" cy="6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718" name="Google Shape;718;p27"/>
          <p:cNvSpPr/>
          <p:nvPr/>
        </p:nvSpPr>
        <p:spPr>
          <a:xfrm rot="-924198">
            <a:off x="-806082" y="2064828"/>
            <a:ext cx="2312729" cy="313289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19" name="Google Shape;719;p27"/>
          <p:cNvGrpSpPr/>
          <p:nvPr/>
        </p:nvGrpSpPr>
        <p:grpSpPr>
          <a:xfrm rot="10800000">
            <a:off x="9998539" y="-312383"/>
            <a:ext cx="1359147" cy="1141749"/>
            <a:chOff x="4649450" y="3501085"/>
            <a:chExt cx="1170736" cy="983475"/>
          </a:xfrm>
        </p:grpSpPr>
        <p:sp>
          <p:nvSpPr>
            <p:cNvPr id="720" name="Google Shape;720;p27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1" name="Google Shape;721;p27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2" name="Google Shape;722;p27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23" name="Google Shape;723;p27"/>
          <p:cNvGrpSpPr/>
          <p:nvPr/>
        </p:nvGrpSpPr>
        <p:grpSpPr>
          <a:xfrm>
            <a:off x="-773614" y="4755987"/>
            <a:ext cx="1634188" cy="1313005"/>
            <a:chOff x="4649450" y="3527425"/>
            <a:chExt cx="1224050" cy="983475"/>
          </a:xfrm>
        </p:grpSpPr>
        <p:sp>
          <p:nvSpPr>
            <p:cNvPr id="724" name="Google Shape;724;p27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5" name="Google Shape;725;p27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6" name="Google Shape;726;p27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27" name="Google Shape;727;p27"/>
          <p:cNvSpPr/>
          <p:nvPr/>
        </p:nvSpPr>
        <p:spPr>
          <a:xfrm>
            <a:off x="-241500" y="5130143"/>
            <a:ext cx="1410672" cy="191093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8" name="Google Shape;728;p27"/>
          <p:cNvSpPr/>
          <p:nvPr/>
        </p:nvSpPr>
        <p:spPr>
          <a:xfrm rot="6715039" flipH="1">
            <a:off x="504481" y="5583255"/>
            <a:ext cx="1601352" cy="2169364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9" name="Google Shape;729;p27"/>
          <p:cNvSpPr/>
          <p:nvPr/>
        </p:nvSpPr>
        <p:spPr>
          <a:xfrm rot="-5400000" flipH="1">
            <a:off x="10840194" y="-462706"/>
            <a:ext cx="1586324" cy="214888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0" name="Google Shape;730;p27"/>
          <p:cNvSpPr/>
          <p:nvPr/>
        </p:nvSpPr>
        <p:spPr>
          <a:xfrm rot="10800000">
            <a:off x="11582772" y="296030"/>
            <a:ext cx="1173560" cy="158974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1" name="Google Shape;731;p27"/>
          <p:cNvSpPr/>
          <p:nvPr/>
        </p:nvSpPr>
        <p:spPr>
          <a:xfrm rot="9703309">
            <a:off x="11193119" y="2234210"/>
            <a:ext cx="1707048" cy="2312420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32" name="Google Shape;732;p27"/>
          <p:cNvGrpSpPr/>
          <p:nvPr/>
        </p:nvGrpSpPr>
        <p:grpSpPr>
          <a:xfrm rot="10800000">
            <a:off x="11357929" y="1598941"/>
            <a:ext cx="1153871" cy="927089"/>
            <a:chOff x="4649450" y="3527425"/>
            <a:chExt cx="1224050" cy="983475"/>
          </a:xfrm>
        </p:grpSpPr>
        <p:sp>
          <p:nvSpPr>
            <p:cNvPr id="733" name="Google Shape;733;p27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4" name="Google Shape;734;p27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5" name="Google Shape;735;p27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6544340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Thanks ">
  <p:cSld name=" Thanks "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p28"/>
          <p:cNvSpPr txBox="1">
            <a:spLocks noGrp="1"/>
          </p:cNvSpPr>
          <p:nvPr>
            <p:ph type="ctrTitle"/>
          </p:nvPr>
        </p:nvSpPr>
        <p:spPr>
          <a:xfrm>
            <a:off x="2456000" y="1196133"/>
            <a:ext cx="7280000" cy="127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2800"/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738" name="Google Shape;738;p28"/>
          <p:cNvSpPr txBox="1">
            <a:spLocks noGrp="1"/>
          </p:cNvSpPr>
          <p:nvPr>
            <p:ph type="body" idx="1"/>
          </p:nvPr>
        </p:nvSpPr>
        <p:spPr>
          <a:xfrm>
            <a:off x="3812600" y="3488600"/>
            <a:ext cx="4566800" cy="12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39" name="Google Shape;739;p28"/>
          <p:cNvSpPr txBox="1"/>
          <p:nvPr/>
        </p:nvSpPr>
        <p:spPr>
          <a:xfrm>
            <a:off x="3779000" y="4952267"/>
            <a:ext cx="4634000" cy="6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67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CREDITS: This presentation template was created by </a:t>
            </a:r>
            <a:r>
              <a:rPr lang="en" sz="1467" b="1">
                <a:solidFill>
                  <a:schemeClr val="dk1"/>
                </a:solidFill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2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467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, including icons by </a:t>
            </a:r>
            <a:r>
              <a:rPr lang="en" sz="1467" b="1">
                <a:solidFill>
                  <a:schemeClr val="dk1"/>
                </a:solidFill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467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, infographics &amp; images by</a:t>
            </a:r>
            <a:r>
              <a:rPr lang="en" sz="1467" b="1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en" sz="1467" b="1">
                <a:solidFill>
                  <a:schemeClr val="dk1"/>
                </a:solidFill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4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467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endParaRPr sz="1467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40" name="Google Shape;740;p28"/>
          <p:cNvSpPr txBox="1">
            <a:spLocks noGrp="1"/>
          </p:cNvSpPr>
          <p:nvPr>
            <p:ph type="subTitle" idx="2"/>
          </p:nvPr>
        </p:nvSpPr>
        <p:spPr>
          <a:xfrm>
            <a:off x="4132800" y="5687800"/>
            <a:ext cx="3926400" cy="55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grpSp>
        <p:nvGrpSpPr>
          <p:cNvPr id="741" name="Google Shape;741;p28"/>
          <p:cNvGrpSpPr/>
          <p:nvPr/>
        </p:nvGrpSpPr>
        <p:grpSpPr>
          <a:xfrm>
            <a:off x="8693734" y="6322745"/>
            <a:ext cx="600431" cy="599847"/>
            <a:chOff x="4887569" y="4595026"/>
            <a:chExt cx="381145" cy="381032"/>
          </a:xfrm>
        </p:grpSpPr>
        <p:sp>
          <p:nvSpPr>
            <p:cNvPr id="742" name="Google Shape;742;p28"/>
            <p:cNvSpPr/>
            <p:nvPr/>
          </p:nvSpPr>
          <p:spPr>
            <a:xfrm>
              <a:off x="5162374" y="4614573"/>
              <a:ext cx="94000" cy="103505"/>
            </a:xfrm>
            <a:custGeom>
              <a:avLst/>
              <a:gdLst/>
              <a:ahLst/>
              <a:cxnLst/>
              <a:rect l="l" t="t" r="r" b="b"/>
              <a:pathLst>
                <a:path w="7526" h="8287" extrusionOk="0">
                  <a:moveTo>
                    <a:pt x="1" y="0"/>
                  </a:moveTo>
                  <a:lnTo>
                    <a:pt x="7526" y="8287"/>
                  </a:lnTo>
                  <a:cubicBezTo>
                    <a:pt x="7347" y="7811"/>
                    <a:pt x="7145" y="7358"/>
                    <a:pt x="6918" y="6906"/>
                  </a:cubicBezTo>
                  <a:lnTo>
                    <a:pt x="1322" y="738"/>
                  </a:lnTo>
                  <a:cubicBezTo>
                    <a:pt x="894" y="464"/>
                    <a:pt x="453" y="226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43" name="Google Shape;743;p28"/>
            <p:cNvSpPr/>
            <p:nvPr/>
          </p:nvSpPr>
          <p:spPr>
            <a:xfrm>
              <a:off x="5125791" y="4601034"/>
              <a:ext cx="140550" cy="154814"/>
            </a:xfrm>
            <a:custGeom>
              <a:avLst/>
              <a:gdLst/>
              <a:ahLst/>
              <a:cxnLst/>
              <a:rect l="l" t="t" r="r" b="b"/>
              <a:pathLst>
                <a:path w="11253" h="12395" extrusionOk="0">
                  <a:moveTo>
                    <a:pt x="1" y="1"/>
                  </a:moveTo>
                  <a:lnTo>
                    <a:pt x="11252" y="12395"/>
                  </a:lnTo>
                  <a:cubicBezTo>
                    <a:pt x="11205" y="12097"/>
                    <a:pt x="11157" y="11800"/>
                    <a:pt x="11086" y="11502"/>
                  </a:cubicBezTo>
                  <a:lnTo>
                    <a:pt x="870" y="251"/>
                  </a:lnTo>
                  <a:cubicBezTo>
                    <a:pt x="596" y="155"/>
                    <a:pt x="299" y="72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44" name="Google Shape;744;p28"/>
            <p:cNvSpPr/>
            <p:nvPr/>
          </p:nvSpPr>
          <p:spPr>
            <a:xfrm>
              <a:off x="5096802" y="4595976"/>
              <a:ext cx="171912" cy="189323"/>
            </a:xfrm>
            <a:custGeom>
              <a:avLst/>
              <a:gdLst/>
              <a:ahLst/>
              <a:cxnLst/>
              <a:rect l="l" t="t" r="r" b="b"/>
              <a:pathLst>
                <a:path w="13764" h="15158" extrusionOk="0">
                  <a:moveTo>
                    <a:pt x="0" y="1"/>
                  </a:moveTo>
                  <a:lnTo>
                    <a:pt x="13764" y="15157"/>
                  </a:lnTo>
                  <a:cubicBezTo>
                    <a:pt x="13764" y="14907"/>
                    <a:pt x="13752" y="14669"/>
                    <a:pt x="13740" y="14419"/>
                  </a:cubicBezTo>
                  <a:lnTo>
                    <a:pt x="726" y="84"/>
                  </a:lnTo>
                  <a:cubicBezTo>
                    <a:pt x="488" y="48"/>
                    <a:pt x="238" y="2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45" name="Google Shape;745;p28"/>
            <p:cNvSpPr/>
            <p:nvPr/>
          </p:nvSpPr>
          <p:spPr>
            <a:xfrm>
              <a:off x="5071659" y="4595026"/>
              <a:ext cx="196318" cy="215253"/>
            </a:xfrm>
            <a:custGeom>
              <a:avLst/>
              <a:gdLst/>
              <a:ahLst/>
              <a:cxnLst/>
              <a:rect l="l" t="t" r="r" b="b"/>
              <a:pathLst>
                <a:path w="15718" h="17234" extrusionOk="0">
                  <a:moveTo>
                    <a:pt x="430" y="0"/>
                  </a:moveTo>
                  <a:cubicBezTo>
                    <a:pt x="287" y="0"/>
                    <a:pt x="144" y="5"/>
                    <a:pt x="1" y="5"/>
                  </a:cubicBezTo>
                  <a:lnTo>
                    <a:pt x="15646" y="17234"/>
                  </a:lnTo>
                  <a:cubicBezTo>
                    <a:pt x="15670" y="17019"/>
                    <a:pt x="15693" y="16805"/>
                    <a:pt x="15717" y="16591"/>
                  </a:cubicBezTo>
                  <a:lnTo>
                    <a:pt x="644" y="5"/>
                  </a:lnTo>
                  <a:cubicBezTo>
                    <a:pt x="572" y="1"/>
                    <a:pt x="501" y="0"/>
                    <a:pt x="430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46" name="Google Shape;746;p28"/>
            <p:cNvSpPr/>
            <p:nvPr/>
          </p:nvSpPr>
          <p:spPr>
            <a:xfrm>
              <a:off x="5049215" y="4596275"/>
              <a:ext cx="215190" cy="236161"/>
            </a:xfrm>
            <a:custGeom>
              <a:avLst/>
              <a:gdLst/>
              <a:ahLst/>
              <a:cxnLst/>
              <a:rect l="l" t="t" r="r" b="b"/>
              <a:pathLst>
                <a:path w="17229" h="18908" extrusionOk="0">
                  <a:moveTo>
                    <a:pt x="584" y="1"/>
                  </a:moveTo>
                  <a:cubicBezTo>
                    <a:pt x="393" y="24"/>
                    <a:pt x="191" y="48"/>
                    <a:pt x="0" y="72"/>
                  </a:cubicBezTo>
                  <a:lnTo>
                    <a:pt x="17098" y="18908"/>
                  </a:lnTo>
                  <a:cubicBezTo>
                    <a:pt x="17145" y="18717"/>
                    <a:pt x="17193" y="18527"/>
                    <a:pt x="17228" y="18336"/>
                  </a:cubicBezTo>
                  <a:lnTo>
                    <a:pt x="584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47" name="Google Shape;747;p28"/>
            <p:cNvSpPr/>
            <p:nvPr/>
          </p:nvSpPr>
          <p:spPr>
            <a:xfrm>
              <a:off x="5028694" y="4599848"/>
              <a:ext cx="230203" cy="252523"/>
            </a:xfrm>
            <a:custGeom>
              <a:avLst/>
              <a:gdLst/>
              <a:ahLst/>
              <a:cxnLst/>
              <a:rect l="l" t="t" r="r" b="b"/>
              <a:pathLst>
                <a:path w="18431" h="20218" extrusionOk="0">
                  <a:moveTo>
                    <a:pt x="536" y="0"/>
                  </a:moveTo>
                  <a:cubicBezTo>
                    <a:pt x="357" y="36"/>
                    <a:pt x="179" y="84"/>
                    <a:pt x="0" y="131"/>
                  </a:cubicBezTo>
                  <a:lnTo>
                    <a:pt x="18240" y="20217"/>
                  </a:lnTo>
                  <a:cubicBezTo>
                    <a:pt x="18312" y="20050"/>
                    <a:pt x="18371" y="19884"/>
                    <a:pt x="18431" y="19717"/>
                  </a:cubicBezTo>
                  <a:lnTo>
                    <a:pt x="536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48" name="Google Shape;748;p28"/>
            <p:cNvSpPr/>
            <p:nvPr/>
          </p:nvSpPr>
          <p:spPr>
            <a:xfrm>
              <a:off x="5009946" y="4605343"/>
              <a:ext cx="241519" cy="265163"/>
            </a:xfrm>
            <a:custGeom>
              <a:avLst/>
              <a:gdLst/>
              <a:ahLst/>
              <a:cxnLst/>
              <a:rect l="l" t="t" r="r" b="b"/>
              <a:pathLst>
                <a:path w="19337" h="21230" extrusionOk="0">
                  <a:moveTo>
                    <a:pt x="489" y="1"/>
                  </a:moveTo>
                  <a:cubicBezTo>
                    <a:pt x="322" y="60"/>
                    <a:pt x="168" y="120"/>
                    <a:pt x="1" y="179"/>
                  </a:cubicBezTo>
                  <a:lnTo>
                    <a:pt x="19110" y="21230"/>
                  </a:lnTo>
                  <a:cubicBezTo>
                    <a:pt x="19194" y="21075"/>
                    <a:pt x="19265" y="20920"/>
                    <a:pt x="19337" y="20765"/>
                  </a:cubicBezTo>
                  <a:lnTo>
                    <a:pt x="489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49" name="Google Shape;749;p28"/>
            <p:cNvSpPr/>
            <p:nvPr/>
          </p:nvSpPr>
          <p:spPr>
            <a:xfrm>
              <a:off x="4992548" y="4612487"/>
              <a:ext cx="250150" cy="274680"/>
            </a:xfrm>
            <a:custGeom>
              <a:avLst/>
              <a:gdLst/>
              <a:ahLst/>
              <a:cxnLst/>
              <a:rect l="l" t="t" r="r" b="b"/>
              <a:pathLst>
                <a:path w="20028" h="21992" extrusionOk="0">
                  <a:moveTo>
                    <a:pt x="453" y="0"/>
                  </a:moveTo>
                  <a:cubicBezTo>
                    <a:pt x="299" y="72"/>
                    <a:pt x="156" y="143"/>
                    <a:pt x="1" y="227"/>
                  </a:cubicBezTo>
                  <a:lnTo>
                    <a:pt x="19765" y="21991"/>
                  </a:lnTo>
                  <a:cubicBezTo>
                    <a:pt x="19849" y="21848"/>
                    <a:pt x="19932" y="21705"/>
                    <a:pt x="20027" y="21563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50" name="Google Shape;750;p28"/>
            <p:cNvSpPr/>
            <p:nvPr/>
          </p:nvSpPr>
          <p:spPr>
            <a:xfrm>
              <a:off x="4976486" y="4621106"/>
              <a:ext cx="255945" cy="281075"/>
            </a:xfrm>
            <a:custGeom>
              <a:avLst/>
              <a:gdLst/>
              <a:ahLst/>
              <a:cxnLst/>
              <a:rect l="l" t="t" r="r" b="b"/>
              <a:pathLst>
                <a:path w="20492" h="22504" extrusionOk="0">
                  <a:moveTo>
                    <a:pt x="418" y="1"/>
                  </a:moveTo>
                  <a:cubicBezTo>
                    <a:pt x="275" y="84"/>
                    <a:pt x="144" y="179"/>
                    <a:pt x="1" y="263"/>
                  </a:cubicBezTo>
                  <a:lnTo>
                    <a:pt x="20194" y="22504"/>
                  </a:lnTo>
                  <a:cubicBezTo>
                    <a:pt x="20301" y="22373"/>
                    <a:pt x="20396" y="22254"/>
                    <a:pt x="20492" y="22111"/>
                  </a:cubicBezTo>
                  <a:lnTo>
                    <a:pt x="41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51" name="Google Shape;751;p28"/>
            <p:cNvSpPr/>
            <p:nvPr/>
          </p:nvSpPr>
          <p:spPr>
            <a:xfrm>
              <a:off x="4961623" y="4631222"/>
              <a:ext cx="259355" cy="284784"/>
            </a:xfrm>
            <a:custGeom>
              <a:avLst/>
              <a:gdLst/>
              <a:ahLst/>
              <a:cxnLst/>
              <a:rect l="l" t="t" r="r" b="b"/>
              <a:pathLst>
                <a:path w="20765" h="22801" extrusionOk="0">
                  <a:moveTo>
                    <a:pt x="393" y="1"/>
                  </a:moveTo>
                  <a:cubicBezTo>
                    <a:pt x="250" y="96"/>
                    <a:pt x="131" y="191"/>
                    <a:pt x="0" y="286"/>
                  </a:cubicBezTo>
                  <a:lnTo>
                    <a:pt x="20443" y="22801"/>
                  </a:lnTo>
                  <a:cubicBezTo>
                    <a:pt x="20551" y="22682"/>
                    <a:pt x="20658" y="22563"/>
                    <a:pt x="20765" y="2244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52" name="Google Shape;752;p28"/>
            <p:cNvSpPr/>
            <p:nvPr/>
          </p:nvSpPr>
          <p:spPr>
            <a:xfrm>
              <a:off x="4947934" y="4642526"/>
              <a:ext cx="260404" cy="285984"/>
            </a:xfrm>
            <a:custGeom>
              <a:avLst/>
              <a:gdLst/>
              <a:ahLst/>
              <a:cxnLst/>
              <a:rect l="l" t="t" r="r" b="b"/>
              <a:pathLst>
                <a:path w="20849" h="22897" extrusionOk="0">
                  <a:moveTo>
                    <a:pt x="358" y="0"/>
                  </a:moveTo>
                  <a:cubicBezTo>
                    <a:pt x="287" y="48"/>
                    <a:pt x="227" y="96"/>
                    <a:pt x="168" y="155"/>
                  </a:cubicBezTo>
                  <a:cubicBezTo>
                    <a:pt x="108" y="215"/>
                    <a:pt x="61" y="262"/>
                    <a:pt x="1" y="322"/>
                  </a:cubicBezTo>
                  <a:lnTo>
                    <a:pt x="20504" y="22896"/>
                  </a:lnTo>
                  <a:cubicBezTo>
                    <a:pt x="20563" y="22848"/>
                    <a:pt x="20623" y="22801"/>
                    <a:pt x="20682" y="22741"/>
                  </a:cubicBezTo>
                  <a:cubicBezTo>
                    <a:pt x="20742" y="22682"/>
                    <a:pt x="20801" y="22634"/>
                    <a:pt x="20849" y="22575"/>
                  </a:cubicBezTo>
                  <a:lnTo>
                    <a:pt x="358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53" name="Google Shape;753;p28"/>
            <p:cNvSpPr/>
            <p:nvPr/>
          </p:nvSpPr>
          <p:spPr>
            <a:xfrm>
              <a:off x="4935294" y="4655016"/>
              <a:ext cx="259367" cy="284784"/>
            </a:xfrm>
            <a:custGeom>
              <a:avLst/>
              <a:gdLst/>
              <a:ahLst/>
              <a:cxnLst/>
              <a:rect l="l" t="t" r="r" b="b"/>
              <a:pathLst>
                <a:path w="20766" h="22801" extrusionOk="0">
                  <a:moveTo>
                    <a:pt x="322" y="1"/>
                  </a:moveTo>
                  <a:cubicBezTo>
                    <a:pt x="215" y="120"/>
                    <a:pt x="108" y="239"/>
                    <a:pt x="1" y="358"/>
                  </a:cubicBezTo>
                  <a:lnTo>
                    <a:pt x="20384" y="22801"/>
                  </a:lnTo>
                  <a:cubicBezTo>
                    <a:pt x="20515" y="22706"/>
                    <a:pt x="20634" y="22610"/>
                    <a:pt x="20765" y="22515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54" name="Google Shape;754;p28"/>
            <p:cNvSpPr/>
            <p:nvPr/>
          </p:nvSpPr>
          <p:spPr>
            <a:xfrm>
              <a:off x="4923853" y="4668842"/>
              <a:ext cx="255933" cy="281075"/>
            </a:xfrm>
            <a:custGeom>
              <a:avLst/>
              <a:gdLst/>
              <a:ahLst/>
              <a:cxnLst/>
              <a:rect l="l" t="t" r="r" b="b"/>
              <a:pathLst>
                <a:path w="20491" h="22504" extrusionOk="0">
                  <a:moveTo>
                    <a:pt x="298" y="1"/>
                  </a:moveTo>
                  <a:cubicBezTo>
                    <a:pt x="191" y="132"/>
                    <a:pt x="95" y="263"/>
                    <a:pt x="0" y="394"/>
                  </a:cubicBezTo>
                  <a:lnTo>
                    <a:pt x="20074" y="22504"/>
                  </a:lnTo>
                  <a:cubicBezTo>
                    <a:pt x="20217" y="22420"/>
                    <a:pt x="20360" y="22337"/>
                    <a:pt x="20491" y="22242"/>
                  </a:cubicBezTo>
                  <a:lnTo>
                    <a:pt x="29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55" name="Google Shape;755;p28"/>
            <p:cNvSpPr/>
            <p:nvPr/>
          </p:nvSpPr>
          <p:spPr>
            <a:xfrm>
              <a:off x="4913586" y="4684018"/>
              <a:ext cx="250137" cy="274530"/>
            </a:xfrm>
            <a:custGeom>
              <a:avLst/>
              <a:gdLst/>
              <a:ahLst/>
              <a:cxnLst/>
              <a:rect l="l" t="t" r="r" b="b"/>
              <a:pathLst>
                <a:path w="20027" h="21980" extrusionOk="0">
                  <a:moveTo>
                    <a:pt x="263" y="0"/>
                  </a:moveTo>
                  <a:cubicBezTo>
                    <a:pt x="179" y="131"/>
                    <a:pt x="96" y="274"/>
                    <a:pt x="1" y="417"/>
                  </a:cubicBezTo>
                  <a:lnTo>
                    <a:pt x="19575" y="21979"/>
                  </a:lnTo>
                  <a:cubicBezTo>
                    <a:pt x="19729" y="21908"/>
                    <a:pt x="19884" y="21836"/>
                    <a:pt x="20027" y="21753"/>
                  </a:cubicBezTo>
                  <a:lnTo>
                    <a:pt x="26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56" name="Google Shape;756;p28"/>
            <p:cNvSpPr/>
            <p:nvPr/>
          </p:nvSpPr>
          <p:spPr>
            <a:xfrm>
              <a:off x="4904818" y="4700517"/>
              <a:ext cx="241507" cy="265163"/>
            </a:xfrm>
            <a:custGeom>
              <a:avLst/>
              <a:gdLst/>
              <a:ahLst/>
              <a:cxnLst/>
              <a:rect l="l" t="t" r="r" b="b"/>
              <a:pathLst>
                <a:path w="19336" h="21230" extrusionOk="0">
                  <a:moveTo>
                    <a:pt x="226" y="1"/>
                  </a:moveTo>
                  <a:cubicBezTo>
                    <a:pt x="143" y="156"/>
                    <a:pt x="72" y="310"/>
                    <a:pt x="0" y="465"/>
                  </a:cubicBezTo>
                  <a:lnTo>
                    <a:pt x="18848" y="21230"/>
                  </a:lnTo>
                  <a:cubicBezTo>
                    <a:pt x="19014" y="21182"/>
                    <a:pt x="19181" y="21111"/>
                    <a:pt x="19336" y="21051"/>
                  </a:cubicBezTo>
                  <a:lnTo>
                    <a:pt x="226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57" name="Google Shape;757;p28"/>
            <p:cNvSpPr/>
            <p:nvPr/>
          </p:nvSpPr>
          <p:spPr>
            <a:xfrm>
              <a:off x="4897524" y="4718665"/>
              <a:ext cx="230066" cy="252523"/>
            </a:xfrm>
            <a:custGeom>
              <a:avLst/>
              <a:gdLst/>
              <a:ahLst/>
              <a:cxnLst/>
              <a:rect l="l" t="t" r="r" b="b"/>
              <a:pathLst>
                <a:path w="18420" h="20218" extrusionOk="0">
                  <a:moveTo>
                    <a:pt x="179" y="0"/>
                  </a:moveTo>
                  <a:cubicBezTo>
                    <a:pt x="108" y="167"/>
                    <a:pt x="48" y="346"/>
                    <a:pt x="1" y="512"/>
                  </a:cubicBezTo>
                  <a:lnTo>
                    <a:pt x="17884" y="20217"/>
                  </a:lnTo>
                  <a:cubicBezTo>
                    <a:pt x="18063" y="20181"/>
                    <a:pt x="18241" y="20134"/>
                    <a:pt x="18420" y="20086"/>
                  </a:cubicBezTo>
                  <a:lnTo>
                    <a:pt x="179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58" name="Google Shape;758;p28"/>
            <p:cNvSpPr/>
            <p:nvPr/>
          </p:nvSpPr>
          <p:spPr>
            <a:xfrm>
              <a:off x="4891878" y="4738587"/>
              <a:ext cx="215340" cy="236161"/>
            </a:xfrm>
            <a:custGeom>
              <a:avLst/>
              <a:gdLst/>
              <a:ahLst/>
              <a:cxnLst/>
              <a:rect l="l" t="t" r="r" b="b"/>
              <a:pathLst>
                <a:path w="17241" h="18908" extrusionOk="0">
                  <a:moveTo>
                    <a:pt x="131" y="1"/>
                  </a:moveTo>
                  <a:cubicBezTo>
                    <a:pt x="84" y="191"/>
                    <a:pt x="36" y="382"/>
                    <a:pt x="0" y="572"/>
                  </a:cubicBezTo>
                  <a:lnTo>
                    <a:pt x="16645" y="18908"/>
                  </a:lnTo>
                  <a:cubicBezTo>
                    <a:pt x="16848" y="18896"/>
                    <a:pt x="17038" y="18872"/>
                    <a:pt x="17241" y="18836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59" name="Google Shape;759;p28"/>
            <p:cNvSpPr/>
            <p:nvPr/>
          </p:nvSpPr>
          <p:spPr>
            <a:xfrm>
              <a:off x="4888456" y="4760744"/>
              <a:ext cx="196155" cy="215315"/>
            </a:xfrm>
            <a:custGeom>
              <a:avLst/>
              <a:gdLst/>
              <a:ahLst/>
              <a:cxnLst/>
              <a:rect l="l" t="t" r="r" b="b"/>
              <a:pathLst>
                <a:path w="15705" h="17239" extrusionOk="0">
                  <a:moveTo>
                    <a:pt x="60" y="1"/>
                  </a:moveTo>
                  <a:cubicBezTo>
                    <a:pt x="36" y="215"/>
                    <a:pt x="12" y="429"/>
                    <a:pt x="0" y="644"/>
                  </a:cubicBezTo>
                  <a:lnTo>
                    <a:pt x="15062" y="17229"/>
                  </a:lnTo>
                  <a:cubicBezTo>
                    <a:pt x="15169" y="17235"/>
                    <a:pt x="15276" y="17238"/>
                    <a:pt x="15383" y="17238"/>
                  </a:cubicBezTo>
                  <a:cubicBezTo>
                    <a:pt x="15491" y="17238"/>
                    <a:pt x="15598" y="17235"/>
                    <a:pt x="15705" y="17229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60" name="Google Shape;760;p28"/>
            <p:cNvSpPr/>
            <p:nvPr/>
          </p:nvSpPr>
          <p:spPr>
            <a:xfrm>
              <a:off x="4887569" y="4785736"/>
              <a:ext cx="171912" cy="189461"/>
            </a:xfrm>
            <a:custGeom>
              <a:avLst/>
              <a:gdLst/>
              <a:ahLst/>
              <a:cxnLst/>
              <a:rect l="l" t="t" r="r" b="b"/>
              <a:pathLst>
                <a:path w="13764" h="15169" extrusionOk="0">
                  <a:moveTo>
                    <a:pt x="0" y="0"/>
                  </a:moveTo>
                  <a:cubicBezTo>
                    <a:pt x="0" y="250"/>
                    <a:pt x="12" y="500"/>
                    <a:pt x="24" y="738"/>
                  </a:cubicBezTo>
                  <a:lnTo>
                    <a:pt x="13037" y="15073"/>
                  </a:lnTo>
                  <a:cubicBezTo>
                    <a:pt x="13276" y="15109"/>
                    <a:pt x="13526" y="15133"/>
                    <a:pt x="13764" y="15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61" name="Google Shape;761;p28"/>
            <p:cNvSpPr/>
            <p:nvPr/>
          </p:nvSpPr>
          <p:spPr>
            <a:xfrm>
              <a:off x="4889942" y="4815175"/>
              <a:ext cx="140537" cy="154963"/>
            </a:xfrm>
            <a:custGeom>
              <a:avLst/>
              <a:gdLst/>
              <a:ahLst/>
              <a:cxnLst/>
              <a:rect l="l" t="t" r="r" b="b"/>
              <a:pathLst>
                <a:path w="11252" h="12407" extrusionOk="0">
                  <a:moveTo>
                    <a:pt x="1" y="1"/>
                  </a:moveTo>
                  <a:cubicBezTo>
                    <a:pt x="48" y="310"/>
                    <a:pt x="108" y="608"/>
                    <a:pt x="167" y="905"/>
                  </a:cubicBezTo>
                  <a:lnTo>
                    <a:pt x="10371" y="12145"/>
                  </a:lnTo>
                  <a:cubicBezTo>
                    <a:pt x="10669" y="12240"/>
                    <a:pt x="10954" y="12323"/>
                    <a:pt x="11252" y="1240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62" name="Google Shape;762;p28"/>
            <p:cNvSpPr/>
            <p:nvPr/>
          </p:nvSpPr>
          <p:spPr>
            <a:xfrm>
              <a:off x="4899909" y="4852945"/>
              <a:ext cx="93987" cy="103517"/>
            </a:xfrm>
            <a:custGeom>
              <a:avLst/>
              <a:gdLst/>
              <a:ahLst/>
              <a:cxnLst/>
              <a:rect l="l" t="t" r="r" b="b"/>
              <a:pathLst>
                <a:path w="7525" h="8288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477"/>
                    <a:pt x="381" y="929"/>
                    <a:pt x="607" y="1382"/>
                  </a:cubicBezTo>
                  <a:lnTo>
                    <a:pt x="6203" y="7549"/>
                  </a:lnTo>
                  <a:cubicBezTo>
                    <a:pt x="6632" y="7823"/>
                    <a:pt x="7073" y="8061"/>
                    <a:pt x="7525" y="8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</p:grpSp>
      <p:grpSp>
        <p:nvGrpSpPr>
          <p:cNvPr id="763" name="Google Shape;763;p28"/>
          <p:cNvGrpSpPr/>
          <p:nvPr/>
        </p:nvGrpSpPr>
        <p:grpSpPr>
          <a:xfrm rot="10800000" flipH="1">
            <a:off x="8625957" y="21994"/>
            <a:ext cx="591131" cy="590549"/>
            <a:chOff x="4887569" y="4595026"/>
            <a:chExt cx="381145" cy="381032"/>
          </a:xfrm>
        </p:grpSpPr>
        <p:sp>
          <p:nvSpPr>
            <p:cNvPr id="764" name="Google Shape;764;p28"/>
            <p:cNvSpPr/>
            <p:nvPr/>
          </p:nvSpPr>
          <p:spPr>
            <a:xfrm>
              <a:off x="5162374" y="4614573"/>
              <a:ext cx="94000" cy="103505"/>
            </a:xfrm>
            <a:custGeom>
              <a:avLst/>
              <a:gdLst/>
              <a:ahLst/>
              <a:cxnLst/>
              <a:rect l="l" t="t" r="r" b="b"/>
              <a:pathLst>
                <a:path w="7526" h="8287" extrusionOk="0">
                  <a:moveTo>
                    <a:pt x="1" y="0"/>
                  </a:moveTo>
                  <a:lnTo>
                    <a:pt x="7526" y="8287"/>
                  </a:lnTo>
                  <a:cubicBezTo>
                    <a:pt x="7347" y="7811"/>
                    <a:pt x="7145" y="7358"/>
                    <a:pt x="6918" y="6906"/>
                  </a:cubicBezTo>
                  <a:lnTo>
                    <a:pt x="1322" y="738"/>
                  </a:lnTo>
                  <a:cubicBezTo>
                    <a:pt x="894" y="464"/>
                    <a:pt x="453" y="226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65" name="Google Shape;765;p28"/>
            <p:cNvSpPr/>
            <p:nvPr/>
          </p:nvSpPr>
          <p:spPr>
            <a:xfrm>
              <a:off x="5125791" y="4601034"/>
              <a:ext cx="140550" cy="154814"/>
            </a:xfrm>
            <a:custGeom>
              <a:avLst/>
              <a:gdLst/>
              <a:ahLst/>
              <a:cxnLst/>
              <a:rect l="l" t="t" r="r" b="b"/>
              <a:pathLst>
                <a:path w="11253" h="12395" extrusionOk="0">
                  <a:moveTo>
                    <a:pt x="1" y="1"/>
                  </a:moveTo>
                  <a:lnTo>
                    <a:pt x="11252" y="12395"/>
                  </a:lnTo>
                  <a:cubicBezTo>
                    <a:pt x="11205" y="12097"/>
                    <a:pt x="11157" y="11800"/>
                    <a:pt x="11086" y="11502"/>
                  </a:cubicBezTo>
                  <a:lnTo>
                    <a:pt x="870" y="251"/>
                  </a:lnTo>
                  <a:cubicBezTo>
                    <a:pt x="596" y="155"/>
                    <a:pt x="299" y="72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66" name="Google Shape;766;p28"/>
            <p:cNvSpPr/>
            <p:nvPr/>
          </p:nvSpPr>
          <p:spPr>
            <a:xfrm>
              <a:off x="5096802" y="4595976"/>
              <a:ext cx="171912" cy="189323"/>
            </a:xfrm>
            <a:custGeom>
              <a:avLst/>
              <a:gdLst/>
              <a:ahLst/>
              <a:cxnLst/>
              <a:rect l="l" t="t" r="r" b="b"/>
              <a:pathLst>
                <a:path w="13764" h="15158" extrusionOk="0">
                  <a:moveTo>
                    <a:pt x="0" y="1"/>
                  </a:moveTo>
                  <a:lnTo>
                    <a:pt x="13764" y="15157"/>
                  </a:lnTo>
                  <a:cubicBezTo>
                    <a:pt x="13764" y="14907"/>
                    <a:pt x="13752" y="14669"/>
                    <a:pt x="13740" y="14419"/>
                  </a:cubicBezTo>
                  <a:lnTo>
                    <a:pt x="726" y="84"/>
                  </a:lnTo>
                  <a:cubicBezTo>
                    <a:pt x="488" y="48"/>
                    <a:pt x="238" y="2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67" name="Google Shape;767;p28"/>
            <p:cNvSpPr/>
            <p:nvPr/>
          </p:nvSpPr>
          <p:spPr>
            <a:xfrm>
              <a:off x="5071659" y="4595026"/>
              <a:ext cx="196318" cy="215253"/>
            </a:xfrm>
            <a:custGeom>
              <a:avLst/>
              <a:gdLst/>
              <a:ahLst/>
              <a:cxnLst/>
              <a:rect l="l" t="t" r="r" b="b"/>
              <a:pathLst>
                <a:path w="15718" h="17234" extrusionOk="0">
                  <a:moveTo>
                    <a:pt x="430" y="0"/>
                  </a:moveTo>
                  <a:cubicBezTo>
                    <a:pt x="287" y="0"/>
                    <a:pt x="144" y="5"/>
                    <a:pt x="1" y="5"/>
                  </a:cubicBezTo>
                  <a:lnTo>
                    <a:pt x="15646" y="17234"/>
                  </a:lnTo>
                  <a:cubicBezTo>
                    <a:pt x="15670" y="17019"/>
                    <a:pt x="15693" y="16805"/>
                    <a:pt x="15717" y="16591"/>
                  </a:cubicBezTo>
                  <a:lnTo>
                    <a:pt x="644" y="5"/>
                  </a:lnTo>
                  <a:cubicBezTo>
                    <a:pt x="572" y="1"/>
                    <a:pt x="501" y="0"/>
                    <a:pt x="430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68" name="Google Shape;768;p28"/>
            <p:cNvSpPr/>
            <p:nvPr/>
          </p:nvSpPr>
          <p:spPr>
            <a:xfrm>
              <a:off x="5049215" y="4596275"/>
              <a:ext cx="215190" cy="236161"/>
            </a:xfrm>
            <a:custGeom>
              <a:avLst/>
              <a:gdLst/>
              <a:ahLst/>
              <a:cxnLst/>
              <a:rect l="l" t="t" r="r" b="b"/>
              <a:pathLst>
                <a:path w="17229" h="18908" extrusionOk="0">
                  <a:moveTo>
                    <a:pt x="584" y="1"/>
                  </a:moveTo>
                  <a:cubicBezTo>
                    <a:pt x="393" y="24"/>
                    <a:pt x="191" y="48"/>
                    <a:pt x="0" y="72"/>
                  </a:cubicBezTo>
                  <a:lnTo>
                    <a:pt x="17098" y="18908"/>
                  </a:lnTo>
                  <a:cubicBezTo>
                    <a:pt x="17145" y="18717"/>
                    <a:pt x="17193" y="18527"/>
                    <a:pt x="17228" y="18336"/>
                  </a:cubicBezTo>
                  <a:lnTo>
                    <a:pt x="584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69" name="Google Shape;769;p28"/>
            <p:cNvSpPr/>
            <p:nvPr/>
          </p:nvSpPr>
          <p:spPr>
            <a:xfrm>
              <a:off x="5028694" y="4599848"/>
              <a:ext cx="230203" cy="252523"/>
            </a:xfrm>
            <a:custGeom>
              <a:avLst/>
              <a:gdLst/>
              <a:ahLst/>
              <a:cxnLst/>
              <a:rect l="l" t="t" r="r" b="b"/>
              <a:pathLst>
                <a:path w="18431" h="20218" extrusionOk="0">
                  <a:moveTo>
                    <a:pt x="536" y="0"/>
                  </a:moveTo>
                  <a:cubicBezTo>
                    <a:pt x="357" y="36"/>
                    <a:pt x="179" y="84"/>
                    <a:pt x="0" y="131"/>
                  </a:cubicBezTo>
                  <a:lnTo>
                    <a:pt x="18240" y="20217"/>
                  </a:lnTo>
                  <a:cubicBezTo>
                    <a:pt x="18312" y="20050"/>
                    <a:pt x="18371" y="19884"/>
                    <a:pt x="18431" y="19717"/>
                  </a:cubicBezTo>
                  <a:lnTo>
                    <a:pt x="536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70" name="Google Shape;770;p28"/>
            <p:cNvSpPr/>
            <p:nvPr/>
          </p:nvSpPr>
          <p:spPr>
            <a:xfrm>
              <a:off x="5009946" y="4605343"/>
              <a:ext cx="241519" cy="265163"/>
            </a:xfrm>
            <a:custGeom>
              <a:avLst/>
              <a:gdLst/>
              <a:ahLst/>
              <a:cxnLst/>
              <a:rect l="l" t="t" r="r" b="b"/>
              <a:pathLst>
                <a:path w="19337" h="21230" extrusionOk="0">
                  <a:moveTo>
                    <a:pt x="489" y="1"/>
                  </a:moveTo>
                  <a:cubicBezTo>
                    <a:pt x="322" y="60"/>
                    <a:pt x="168" y="120"/>
                    <a:pt x="1" y="179"/>
                  </a:cubicBezTo>
                  <a:lnTo>
                    <a:pt x="19110" y="21230"/>
                  </a:lnTo>
                  <a:cubicBezTo>
                    <a:pt x="19194" y="21075"/>
                    <a:pt x="19265" y="20920"/>
                    <a:pt x="19337" y="20765"/>
                  </a:cubicBezTo>
                  <a:lnTo>
                    <a:pt x="489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71" name="Google Shape;771;p28"/>
            <p:cNvSpPr/>
            <p:nvPr/>
          </p:nvSpPr>
          <p:spPr>
            <a:xfrm>
              <a:off x="4992548" y="4612487"/>
              <a:ext cx="250150" cy="274680"/>
            </a:xfrm>
            <a:custGeom>
              <a:avLst/>
              <a:gdLst/>
              <a:ahLst/>
              <a:cxnLst/>
              <a:rect l="l" t="t" r="r" b="b"/>
              <a:pathLst>
                <a:path w="20028" h="21992" extrusionOk="0">
                  <a:moveTo>
                    <a:pt x="453" y="0"/>
                  </a:moveTo>
                  <a:cubicBezTo>
                    <a:pt x="299" y="72"/>
                    <a:pt x="156" y="143"/>
                    <a:pt x="1" y="227"/>
                  </a:cubicBezTo>
                  <a:lnTo>
                    <a:pt x="19765" y="21991"/>
                  </a:lnTo>
                  <a:cubicBezTo>
                    <a:pt x="19849" y="21848"/>
                    <a:pt x="19932" y="21705"/>
                    <a:pt x="20027" y="21563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72" name="Google Shape;772;p28"/>
            <p:cNvSpPr/>
            <p:nvPr/>
          </p:nvSpPr>
          <p:spPr>
            <a:xfrm>
              <a:off x="4976486" y="4621106"/>
              <a:ext cx="255945" cy="281075"/>
            </a:xfrm>
            <a:custGeom>
              <a:avLst/>
              <a:gdLst/>
              <a:ahLst/>
              <a:cxnLst/>
              <a:rect l="l" t="t" r="r" b="b"/>
              <a:pathLst>
                <a:path w="20492" h="22504" extrusionOk="0">
                  <a:moveTo>
                    <a:pt x="418" y="1"/>
                  </a:moveTo>
                  <a:cubicBezTo>
                    <a:pt x="275" y="84"/>
                    <a:pt x="144" y="179"/>
                    <a:pt x="1" y="263"/>
                  </a:cubicBezTo>
                  <a:lnTo>
                    <a:pt x="20194" y="22504"/>
                  </a:lnTo>
                  <a:cubicBezTo>
                    <a:pt x="20301" y="22373"/>
                    <a:pt x="20396" y="22254"/>
                    <a:pt x="20492" y="22111"/>
                  </a:cubicBezTo>
                  <a:lnTo>
                    <a:pt x="41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73" name="Google Shape;773;p28"/>
            <p:cNvSpPr/>
            <p:nvPr/>
          </p:nvSpPr>
          <p:spPr>
            <a:xfrm>
              <a:off x="4961623" y="4631222"/>
              <a:ext cx="259355" cy="284784"/>
            </a:xfrm>
            <a:custGeom>
              <a:avLst/>
              <a:gdLst/>
              <a:ahLst/>
              <a:cxnLst/>
              <a:rect l="l" t="t" r="r" b="b"/>
              <a:pathLst>
                <a:path w="20765" h="22801" extrusionOk="0">
                  <a:moveTo>
                    <a:pt x="393" y="1"/>
                  </a:moveTo>
                  <a:cubicBezTo>
                    <a:pt x="250" y="96"/>
                    <a:pt x="131" y="191"/>
                    <a:pt x="0" y="286"/>
                  </a:cubicBezTo>
                  <a:lnTo>
                    <a:pt x="20443" y="22801"/>
                  </a:lnTo>
                  <a:cubicBezTo>
                    <a:pt x="20551" y="22682"/>
                    <a:pt x="20658" y="22563"/>
                    <a:pt x="20765" y="2244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74" name="Google Shape;774;p28"/>
            <p:cNvSpPr/>
            <p:nvPr/>
          </p:nvSpPr>
          <p:spPr>
            <a:xfrm>
              <a:off x="4947934" y="4642526"/>
              <a:ext cx="260404" cy="285984"/>
            </a:xfrm>
            <a:custGeom>
              <a:avLst/>
              <a:gdLst/>
              <a:ahLst/>
              <a:cxnLst/>
              <a:rect l="l" t="t" r="r" b="b"/>
              <a:pathLst>
                <a:path w="20849" h="22897" extrusionOk="0">
                  <a:moveTo>
                    <a:pt x="358" y="0"/>
                  </a:moveTo>
                  <a:cubicBezTo>
                    <a:pt x="287" y="48"/>
                    <a:pt x="227" y="96"/>
                    <a:pt x="168" y="155"/>
                  </a:cubicBezTo>
                  <a:cubicBezTo>
                    <a:pt x="108" y="215"/>
                    <a:pt x="61" y="262"/>
                    <a:pt x="1" y="322"/>
                  </a:cubicBezTo>
                  <a:lnTo>
                    <a:pt x="20504" y="22896"/>
                  </a:lnTo>
                  <a:cubicBezTo>
                    <a:pt x="20563" y="22848"/>
                    <a:pt x="20623" y="22801"/>
                    <a:pt x="20682" y="22741"/>
                  </a:cubicBezTo>
                  <a:cubicBezTo>
                    <a:pt x="20742" y="22682"/>
                    <a:pt x="20801" y="22634"/>
                    <a:pt x="20849" y="22575"/>
                  </a:cubicBezTo>
                  <a:lnTo>
                    <a:pt x="358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75" name="Google Shape;775;p28"/>
            <p:cNvSpPr/>
            <p:nvPr/>
          </p:nvSpPr>
          <p:spPr>
            <a:xfrm>
              <a:off x="4935294" y="4655016"/>
              <a:ext cx="259367" cy="284784"/>
            </a:xfrm>
            <a:custGeom>
              <a:avLst/>
              <a:gdLst/>
              <a:ahLst/>
              <a:cxnLst/>
              <a:rect l="l" t="t" r="r" b="b"/>
              <a:pathLst>
                <a:path w="20766" h="22801" extrusionOk="0">
                  <a:moveTo>
                    <a:pt x="322" y="1"/>
                  </a:moveTo>
                  <a:cubicBezTo>
                    <a:pt x="215" y="120"/>
                    <a:pt x="108" y="239"/>
                    <a:pt x="1" y="358"/>
                  </a:cubicBezTo>
                  <a:lnTo>
                    <a:pt x="20384" y="22801"/>
                  </a:lnTo>
                  <a:cubicBezTo>
                    <a:pt x="20515" y="22706"/>
                    <a:pt x="20634" y="22610"/>
                    <a:pt x="20765" y="22515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76" name="Google Shape;776;p28"/>
            <p:cNvSpPr/>
            <p:nvPr/>
          </p:nvSpPr>
          <p:spPr>
            <a:xfrm>
              <a:off x="4923853" y="4668842"/>
              <a:ext cx="255933" cy="281075"/>
            </a:xfrm>
            <a:custGeom>
              <a:avLst/>
              <a:gdLst/>
              <a:ahLst/>
              <a:cxnLst/>
              <a:rect l="l" t="t" r="r" b="b"/>
              <a:pathLst>
                <a:path w="20491" h="22504" extrusionOk="0">
                  <a:moveTo>
                    <a:pt x="298" y="1"/>
                  </a:moveTo>
                  <a:cubicBezTo>
                    <a:pt x="191" y="132"/>
                    <a:pt x="95" y="263"/>
                    <a:pt x="0" y="394"/>
                  </a:cubicBezTo>
                  <a:lnTo>
                    <a:pt x="20074" y="22504"/>
                  </a:lnTo>
                  <a:cubicBezTo>
                    <a:pt x="20217" y="22420"/>
                    <a:pt x="20360" y="22337"/>
                    <a:pt x="20491" y="22242"/>
                  </a:cubicBezTo>
                  <a:lnTo>
                    <a:pt x="29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77" name="Google Shape;777;p28"/>
            <p:cNvSpPr/>
            <p:nvPr/>
          </p:nvSpPr>
          <p:spPr>
            <a:xfrm>
              <a:off x="4913586" y="4684018"/>
              <a:ext cx="250137" cy="274530"/>
            </a:xfrm>
            <a:custGeom>
              <a:avLst/>
              <a:gdLst/>
              <a:ahLst/>
              <a:cxnLst/>
              <a:rect l="l" t="t" r="r" b="b"/>
              <a:pathLst>
                <a:path w="20027" h="21980" extrusionOk="0">
                  <a:moveTo>
                    <a:pt x="263" y="0"/>
                  </a:moveTo>
                  <a:cubicBezTo>
                    <a:pt x="179" y="131"/>
                    <a:pt x="96" y="274"/>
                    <a:pt x="1" y="417"/>
                  </a:cubicBezTo>
                  <a:lnTo>
                    <a:pt x="19575" y="21979"/>
                  </a:lnTo>
                  <a:cubicBezTo>
                    <a:pt x="19729" y="21908"/>
                    <a:pt x="19884" y="21836"/>
                    <a:pt x="20027" y="21753"/>
                  </a:cubicBezTo>
                  <a:lnTo>
                    <a:pt x="26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78" name="Google Shape;778;p28"/>
            <p:cNvSpPr/>
            <p:nvPr/>
          </p:nvSpPr>
          <p:spPr>
            <a:xfrm>
              <a:off x="4904818" y="4700517"/>
              <a:ext cx="241507" cy="265163"/>
            </a:xfrm>
            <a:custGeom>
              <a:avLst/>
              <a:gdLst/>
              <a:ahLst/>
              <a:cxnLst/>
              <a:rect l="l" t="t" r="r" b="b"/>
              <a:pathLst>
                <a:path w="19336" h="21230" extrusionOk="0">
                  <a:moveTo>
                    <a:pt x="226" y="1"/>
                  </a:moveTo>
                  <a:cubicBezTo>
                    <a:pt x="143" y="156"/>
                    <a:pt x="72" y="310"/>
                    <a:pt x="0" y="465"/>
                  </a:cubicBezTo>
                  <a:lnTo>
                    <a:pt x="18848" y="21230"/>
                  </a:lnTo>
                  <a:cubicBezTo>
                    <a:pt x="19014" y="21182"/>
                    <a:pt x="19181" y="21111"/>
                    <a:pt x="19336" y="21051"/>
                  </a:cubicBezTo>
                  <a:lnTo>
                    <a:pt x="226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79" name="Google Shape;779;p28"/>
            <p:cNvSpPr/>
            <p:nvPr/>
          </p:nvSpPr>
          <p:spPr>
            <a:xfrm>
              <a:off x="4897524" y="4718665"/>
              <a:ext cx="230066" cy="252523"/>
            </a:xfrm>
            <a:custGeom>
              <a:avLst/>
              <a:gdLst/>
              <a:ahLst/>
              <a:cxnLst/>
              <a:rect l="l" t="t" r="r" b="b"/>
              <a:pathLst>
                <a:path w="18420" h="20218" extrusionOk="0">
                  <a:moveTo>
                    <a:pt x="179" y="0"/>
                  </a:moveTo>
                  <a:cubicBezTo>
                    <a:pt x="108" y="167"/>
                    <a:pt x="48" y="346"/>
                    <a:pt x="1" y="512"/>
                  </a:cubicBezTo>
                  <a:lnTo>
                    <a:pt x="17884" y="20217"/>
                  </a:lnTo>
                  <a:cubicBezTo>
                    <a:pt x="18063" y="20181"/>
                    <a:pt x="18241" y="20134"/>
                    <a:pt x="18420" y="20086"/>
                  </a:cubicBezTo>
                  <a:lnTo>
                    <a:pt x="179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80" name="Google Shape;780;p28"/>
            <p:cNvSpPr/>
            <p:nvPr/>
          </p:nvSpPr>
          <p:spPr>
            <a:xfrm>
              <a:off x="4891878" y="4738587"/>
              <a:ext cx="215340" cy="236161"/>
            </a:xfrm>
            <a:custGeom>
              <a:avLst/>
              <a:gdLst/>
              <a:ahLst/>
              <a:cxnLst/>
              <a:rect l="l" t="t" r="r" b="b"/>
              <a:pathLst>
                <a:path w="17241" h="18908" extrusionOk="0">
                  <a:moveTo>
                    <a:pt x="131" y="1"/>
                  </a:moveTo>
                  <a:cubicBezTo>
                    <a:pt x="84" y="191"/>
                    <a:pt x="36" y="382"/>
                    <a:pt x="0" y="572"/>
                  </a:cubicBezTo>
                  <a:lnTo>
                    <a:pt x="16645" y="18908"/>
                  </a:lnTo>
                  <a:cubicBezTo>
                    <a:pt x="16848" y="18896"/>
                    <a:pt x="17038" y="18872"/>
                    <a:pt x="17241" y="18836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81" name="Google Shape;781;p28"/>
            <p:cNvSpPr/>
            <p:nvPr/>
          </p:nvSpPr>
          <p:spPr>
            <a:xfrm>
              <a:off x="4888456" y="4760744"/>
              <a:ext cx="196155" cy="215315"/>
            </a:xfrm>
            <a:custGeom>
              <a:avLst/>
              <a:gdLst/>
              <a:ahLst/>
              <a:cxnLst/>
              <a:rect l="l" t="t" r="r" b="b"/>
              <a:pathLst>
                <a:path w="15705" h="17239" extrusionOk="0">
                  <a:moveTo>
                    <a:pt x="60" y="1"/>
                  </a:moveTo>
                  <a:cubicBezTo>
                    <a:pt x="36" y="215"/>
                    <a:pt x="12" y="429"/>
                    <a:pt x="0" y="644"/>
                  </a:cubicBezTo>
                  <a:lnTo>
                    <a:pt x="15062" y="17229"/>
                  </a:lnTo>
                  <a:cubicBezTo>
                    <a:pt x="15169" y="17235"/>
                    <a:pt x="15276" y="17238"/>
                    <a:pt x="15383" y="17238"/>
                  </a:cubicBezTo>
                  <a:cubicBezTo>
                    <a:pt x="15491" y="17238"/>
                    <a:pt x="15598" y="17235"/>
                    <a:pt x="15705" y="17229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82" name="Google Shape;782;p28"/>
            <p:cNvSpPr/>
            <p:nvPr/>
          </p:nvSpPr>
          <p:spPr>
            <a:xfrm>
              <a:off x="4887569" y="4785736"/>
              <a:ext cx="171912" cy="189461"/>
            </a:xfrm>
            <a:custGeom>
              <a:avLst/>
              <a:gdLst/>
              <a:ahLst/>
              <a:cxnLst/>
              <a:rect l="l" t="t" r="r" b="b"/>
              <a:pathLst>
                <a:path w="13764" h="15169" extrusionOk="0">
                  <a:moveTo>
                    <a:pt x="0" y="0"/>
                  </a:moveTo>
                  <a:cubicBezTo>
                    <a:pt x="0" y="250"/>
                    <a:pt x="12" y="500"/>
                    <a:pt x="24" y="738"/>
                  </a:cubicBezTo>
                  <a:lnTo>
                    <a:pt x="13037" y="15073"/>
                  </a:lnTo>
                  <a:cubicBezTo>
                    <a:pt x="13276" y="15109"/>
                    <a:pt x="13526" y="15133"/>
                    <a:pt x="13764" y="15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83" name="Google Shape;783;p28"/>
            <p:cNvSpPr/>
            <p:nvPr/>
          </p:nvSpPr>
          <p:spPr>
            <a:xfrm>
              <a:off x="4889942" y="4815175"/>
              <a:ext cx="140537" cy="154963"/>
            </a:xfrm>
            <a:custGeom>
              <a:avLst/>
              <a:gdLst/>
              <a:ahLst/>
              <a:cxnLst/>
              <a:rect l="l" t="t" r="r" b="b"/>
              <a:pathLst>
                <a:path w="11252" h="12407" extrusionOk="0">
                  <a:moveTo>
                    <a:pt x="1" y="1"/>
                  </a:moveTo>
                  <a:cubicBezTo>
                    <a:pt x="48" y="310"/>
                    <a:pt x="108" y="608"/>
                    <a:pt x="167" y="905"/>
                  </a:cubicBezTo>
                  <a:lnTo>
                    <a:pt x="10371" y="12145"/>
                  </a:lnTo>
                  <a:cubicBezTo>
                    <a:pt x="10669" y="12240"/>
                    <a:pt x="10954" y="12323"/>
                    <a:pt x="11252" y="1240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84" name="Google Shape;784;p28"/>
            <p:cNvSpPr/>
            <p:nvPr/>
          </p:nvSpPr>
          <p:spPr>
            <a:xfrm>
              <a:off x="4899909" y="4852945"/>
              <a:ext cx="93987" cy="103517"/>
            </a:xfrm>
            <a:custGeom>
              <a:avLst/>
              <a:gdLst/>
              <a:ahLst/>
              <a:cxnLst/>
              <a:rect l="l" t="t" r="r" b="b"/>
              <a:pathLst>
                <a:path w="7525" h="8288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477"/>
                    <a:pt x="381" y="929"/>
                    <a:pt x="607" y="1382"/>
                  </a:cubicBezTo>
                  <a:lnTo>
                    <a:pt x="6203" y="7549"/>
                  </a:lnTo>
                  <a:cubicBezTo>
                    <a:pt x="6632" y="7823"/>
                    <a:pt x="7073" y="8061"/>
                    <a:pt x="7525" y="8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</p:grpSp>
      <p:sp>
        <p:nvSpPr>
          <p:cNvPr id="785" name="Google Shape;785;p28"/>
          <p:cNvSpPr/>
          <p:nvPr/>
        </p:nvSpPr>
        <p:spPr>
          <a:xfrm rot="10800000">
            <a:off x="10316136" y="3309308"/>
            <a:ext cx="2268117" cy="307259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86" name="Google Shape;786;p28"/>
          <p:cNvGrpSpPr/>
          <p:nvPr/>
        </p:nvGrpSpPr>
        <p:grpSpPr>
          <a:xfrm rot="10800000" flipH="1">
            <a:off x="1323377" y="-535423"/>
            <a:ext cx="2016500" cy="1656828"/>
            <a:chOff x="4623213" y="3501085"/>
            <a:chExt cx="1196973" cy="983475"/>
          </a:xfrm>
        </p:grpSpPr>
        <p:sp>
          <p:nvSpPr>
            <p:cNvPr id="787" name="Google Shape;787;p28"/>
            <p:cNvSpPr/>
            <p:nvPr/>
          </p:nvSpPr>
          <p:spPr>
            <a:xfrm>
              <a:off x="4623213" y="4116714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8" name="Google Shape;788;p28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9" name="Google Shape;789;p28"/>
            <p:cNvSpPr/>
            <p:nvPr/>
          </p:nvSpPr>
          <p:spPr>
            <a:xfrm>
              <a:off x="4804380" y="3597661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90" name="Google Shape;790;p28"/>
          <p:cNvGrpSpPr/>
          <p:nvPr/>
        </p:nvGrpSpPr>
        <p:grpSpPr>
          <a:xfrm rot="9503256">
            <a:off x="10032433" y="1971245"/>
            <a:ext cx="2627607" cy="2111055"/>
            <a:chOff x="4649450" y="3527425"/>
            <a:chExt cx="1224050" cy="983475"/>
          </a:xfrm>
        </p:grpSpPr>
        <p:sp>
          <p:nvSpPr>
            <p:cNvPr id="791" name="Google Shape;791;p28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2" name="Google Shape;792;p28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3" name="Google Shape;793;p28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94" name="Google Shape;794;p28"/>
          <p:cNvSpPr/>
          <p:nvPr/>
        </p:nvSpPr>
        <p:spPr>
          <a:xfrm rot="-10302611">
            <a:off x="10316145" y="-253013"/>
            <a:ext cx="2268124" cy="307262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5" name="Google Shape;795;p28"/>
          <p:cNvSpPr/>
          <p:nvPr/>
        </p:nvSpPr>
        <p:spPr>
          <a:xfrm rot="-5400000" flipH="1">
            <a:off x="10337611" y="-718684"/>
            <a:ext cx="1493541" cy="202333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6" name="Google Shape;796;p28"/>
          <p:cNvSpPr/>
          <p:nvPr/>
        </p:nvSpPr>
        <p:spPr>
          <a:xfrm rot="6366138">
            <a:off x="18824" y="-556321"/>
            <a:ext cx="2302027" cy="311839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7" name="Google Shape;797;p28"/>
          <p:cNvSpPr/>
          <p:nvPr/>
        </p:nvSpPr>
        <p:spPr>
          <a:xfrm rot="9622076" flipH="1">
            <a:off x="-238616" y="726251"/>
            <a:ext cx="1702963" cy="230688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8" name="Google Shape;798;p28"/>
          <p:cNvSpPr/>
          <p:nvPr/>
        </p:nvSpPr>
        <p:spPr>
          <a:xfrm rot="10800000" flipH="1">
            <a:off x="-708225" y="2967076"/>
            <a:ext cx="2477176" cy="335565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99" name="Google Shape;799;p28"/>
          <p:cNvGrpSpPr/>
          <p:nvPr/>
        </p:nvGrpSpPr>
        <p:grpSpPr>
          <a:xfrm rot="10800000">
            <a:off x="9134923" y="-307010"/>
            <a:ext cx="1493504" cy="1199971"/>
            <a:chOff x="4649450" y="3527425"/>
            <a:chExt cx="1224050" cy="983475"/>
          </a:xfrm>
        </p:grpSpPr>
        <p:sp>
          <p:nvSpPr>
            <p:cNvPr id="800" name="Google Shape;800;p28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1" name="Google Shape;801;p28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2" name="Google Shape;802;p28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03" name="Google Shape;803;p28"/>
          <p:cNvGrpSpPr/>
          <p:nvPr/>
        </p:nvGrpSpPr>
        <p:grpSpPr>
          <a:xfrm rot="10800000" flipH="1">
            <a:off x="-306890" y="2237890"/>
            <a:ext cx="1674500" cy="1345393"/>
            <a:chOff x="4649450" y="3527425"/>
            <a:chExt cx="1224050" cy="983475"/>
          </a:xfrm>
        </p:grpSpPr>
        <p:sp>
          <p:nvSpPr>
            <p:cNvPr id="804" name="Google Shape;804;p28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5" name="Google Shape;805;p28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6" name="Google Shape;806;p28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9926707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29"/>
          <p:cNvSpPr/>
          <p:nvPr/>
        </p:nvSpPr>
        <p:spPr>
          <a:xfrm>
            <a:off x="-609138" y="462508"/>
            <a:ext cx="2303803" cy="312080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09" name="Google Shape;809;p29"/>
          <p:cNvGrpSpPr/>
          <p:nvPr/>
        </p:nvGrpSpPr>
        <p:grpSpPr>
          <a:xfrm rot="10800000">
            <a:off x="8765082" y="-535423"/>
            <a:ext cx="1972300" cy="1656828"/>
            <a:chOff x="4649450" y="3501085"/>
            <a:chExt cx="1170736" cy="983475"/>
          </a:xfrm>
        </p:grpSpPr>
        <p:sp>
          <p:nvSpPr>
            <p:cNvPr id="810" name="Google Shape;810;p29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1" name="Google Shape;811;p29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2" name="Google Shape;812;p29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13" name="Google Shape;813;p29"/>
          <p:cNvGrpSpPr/>
          <p:nvPr/>
        </p:nvGrpSpPr>
        <p:grpSpPr>
          <a:xfrm>
            <a:off x="-1048958" y="3003468"/>
            <a:ext cx="2668919" cy="2144237"/>
            <a:chOff x="4649450" y="3527425"/>
            <a:chExt cx="1224050" cy="983475"/>
          </a:xfrm>
        </p:grpSpPr>
        <p:sp>
          <p:nvSpPr>
            <p:cNvPr id="814" name="Google Shape;814;p29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5" name="Google Shape;815;p29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6" name="Google Shape;816;p29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17" name="Google Shape;817;p29"/>
          <p:cNvSpPr/>
          <p:nvPr/>
        </p:nvSpPr>
        <p:spPr>
          <a:xfrm>
            <a:off x="-546000" y="4055253"/>
            <a:ext cx="2303803" cy="312080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8" name="Google Shape;818;p29"/>
          <p:cNvSpPr/>
          <p:nvPr/>
        </p:nvSpPr>
        <p:spPr>
          <a:xfrm rot="5400000" flipH="1">
            <a:off x="624119" y="5612739"/>
            <a:ext cx="1517035" cy="205515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9" name="Google Shape;819;p29"/>
          <p:cNvSpPr/>
          <p:nvPr/>
        </p:nvSpPr>
        <p:spPr>
          <a:xfrm rot="-5400000" flipH="1">
            <a:off x="9986175" y="-753763"/>
            <a:ext cx="2302019" cy="3118384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20" name="Google Shape;820;p29"/>
          <p:cNvGrpSpPr/>
          <p:nvPr/>
        </p:nvGrpSpPr>
        <p:grpSpPr>
          <a:xfrm rot="10800000">
            <a:off x="10737347" y="2237890"/>
            <a:ext cx="1674500" cy="1345393"/>
            <a:chOff x="4649450" y="3527425"/>
            <a:chExt cx="1224050" cy="983475"/>
          </a:xfrm>
        </p:grpSpPr>
        <p:sp>
          <p:nvSpPr>
            <p:cNvPr id="821" name="Google Shape;821;p29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2" name="Google Shape;822;p29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3" name="Google Shape;823;p29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24" name="Google Shape;824;p29"/>
          <p:cNvSpPr/>
          <p:nvPr/>
        </p:nvSpPr>
        <p:spPr>
          <a:xfrm rot="10800000">
            <a:off x="11063834" y="347340"/>
            <a:ext cx="1702996" cy="230693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5" name="Google Shape;825;p29"/>
          <p:cNvSpPr/>
          <p:nvPr/>
        </p:nvSpPr>
        <p:spPr>
          <a:xfrm rot="10800000">
            <a:off x="10676741" y="2895842"/>
            <a:ext cx="2477176" cy="335565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26" name="Google Shape;826;p29"/>
          <p:cNvGrpSpPr/>
          <p:nvPr/>
        </p:nvGrpSpPr>
        <p:grpSpPr>
          <a:xfrm>
            <a:off x="1942012" y="6179988"/>
            <a:ext cx="1517005" cy="1218853"/>
            <a:chOff x="4649450" y="3527425"/>
            <a:chExt cx="1224050" cy="983475"/>
          </a:xfrm>
        </p:grpSpPr>
        <p:sp>
          <p:nvSpPr>
            <p:cNvPr id="827" name="Google Shape;827;p29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8" name="Google Shape;828;p29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9" name="Google Shape;829;p29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6489630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 ">
  <p:cSld name="Background 2 ">
    <p:spTree>
      <p:nvGrpSpPr>
        <p:cNvPr id="1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Google Shape;831;p30"/>
          <p:cNvSpPr/>
          <p:nvPr/>
        </p:nvSpPr>
        <p:spPr>
          <a:xfrm rot="5400000">
            <a:off x="2873881" y="-404407"/>
            <a:ext cx="1803015" cy="244255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32" name="Google Shape;832;p30"/>
          <p:cNvGrpSpPr/>
          <p:nvPr/>
        </p:nvGrpSpPr>
        <p:grpSpPr>
          <a:xfrm rot="10800000">
            <a:off x="8765082" y="-535423"/>
            <a:ext cx="1972300" cy="1656828"/>
            <a:chOff x="4649450" y="3501085"/>
            <a:chExt cx="1170736" cy="983475"/>
          </a:xfrm>
        </p:grpSpPr>
        <p:sp>
          <p:nvSpPr>
            <p:cNvPr id="833" name="Google Shape;833;p30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4" name="Google Shape;834;p30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5" name="Google Shape;835;p30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36" name="Google Shape;836;p30"/>
          <p:cNvGrpSpPr/>
          <p:nvPr/>
        </p:nvGrpSpPr>
        <p:grpSpPr>
          <a:xfrm rot="5400000">
            <a:off x="1124933" y="-223732"/>
            <a:ext cx="2088719" cy="1678071"/>
            <a:chOff x="4649450" y="3527425"/>
            <a:chExt cx="1224050" cy="983475"/>
          </a:xfrm>
        </p:grpSpPr>
        <p:sp>
          <p:nvSpPr>
            <p:cNvPr id="837" name="Google Shape;837;p30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8" name="Google Shape;838;p30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9" name="Google Shape;839;p30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40" name="Google Shape;840;p30"/>
          <p:cNvSpPr/>
          <p:nvPr/>
        </p:nvSpPr>
        <p:spPr>
          <a:xfrm rot="5400000">
            <a:off x="62070" y="-354995"/>
            <a:ext cx="1803015" cy="244255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1" name="Google Shape;841;p30"/>
          <p:cNvSpPr/>
          <p:nvPr/>
        </p:nvSpPr>
        <p:spPr>
          <a:xfrm rot="10800000" flipH="1">
            <a:off x="-431953" y="669850"/>
            <a:ext cx="1187240" cy="1608540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2" name="Google Shape;842;p30"/>
          <p:cNvSpPr/>
          <p:nvPr/>
        </p:nvSpPr>
        <p:spPr>
          <a:xfrm rot="-5400000" flipH="1">
            <a:off x="9986175" y="-753763"/>
            <a:ext cx="2302019" cy="3118384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43" name="Google Shape;843;p30"/>
          <p:cNvGrpSpPr/>
          <p:nvPr/>
        </p:nvGrpSpPr>
        <p:grpSpPr>
          <a:xfrm rot="10800000">
            <a:off x="10737347" y="2237890"/>
            <a:ext cx="1674500" cy="1345393"/>
            <a:chOff x="4649450" y="3527425"/>
            <a:chExt cx="1224050" cy="983475"/>
          </a:xfrm>
        </p:grpSpPr>
        <p:sp>
          <p:nvSpPr>
            <p:cNvPr id="844" name="Google Shape;844;p30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5" name="Google Shape;845;p30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6" name="Google Shape;846;p30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47" name="Google Shape;847;p30"/>
          <p:cNvSpPr/>
          <p:nvPr/>
        </p:nvSpPr>
        <p:spPr>
          <a:xfrm rot="10800000">
            <a:off x="11063834" y="347340"/>
            <a:ext cx="1702996" cy="230693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8" name="Google Shape;848;p30"/>
          <p:cNvSpPr/>
          <p:nvPr/>
        </p:nvSpPr>
        <p:spPr>
          <a:xfrm rot="10800000">
            <a:off x="10676741" y="2895842"/>
            <a:ext cx="2477176" cy="335565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49" name="Google Shape;849;p30"/>
          <p:cNvGrpSpPr/>
          <p:nvPr/>
        </p:nvGrpSpPr>
        <p:grpSpPr>
          <a:xfrm rot="5400000">
            <a:off x="-548880" y="2028932"/>
            <a:ext cx="1187328" cy="953971"/>
            <a:chOff x="4649450" y="3527425"/>
            <a:chExt cx="1224050" cy="983475"/>
          </a:xfrm>
        </p:grpSpPr>
        <p:sp>
          <p:nvSpPr>
            <p:cNvPr id="850" name="Google Shape;850;p30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1" name="Google Shape;851;p30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2" name="Google Shape;852;p30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203144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"/>
          <p:cNvSpPr txBox="1">
            <a:spLocks noGrp="1"/>
          </p:cNvSpPr>
          <p:nvPr>
            <p:ph type="body" idx="1"/>
          </p:nvPr>
        </p:nvSpPr>
        <p:spPr>
          <a:xfrm>
            <a:off x="1038000" y="1898667"/>
            <a:ext cx="10198400" cy="456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Roboto"/>
              <a:buAutoNum type="arabicPeriod"/>
              <a:defRPr sz="14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99" name="Google Shape;99;p4"/>
          <p:cNvGrpSpPr/>
          <p:nvPr/>
        </p:nvGrpSpPr>
        <p:grpSpPr>
          <a:xfrm rot="10800000">
            <a:off x="10047949" y="-359109"/>
            <a:ext cx="1242385" cy="1043664"/>
            <a:chOff x="4649450" y="3501085"/>
            <a:chExt cx="1170736" cy="983475"/>
          </a:xfrm>
        </p:grpSpPr>
        <p:sp>
          <p:nvSpPr>
            <p:cNvPr id="100" name="Google Shape;100;p4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" name="Google Shape;101;p4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" name="Google Shape;102;p4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3" name="Google Shape;103;p4"/>
          <p:cNvSpPr/>
          <p:nvPr/>
        </p:nvSpPr>
        <p:spPr>
          <a:xfrm>
            <a:off x="-369167" y="5140876"/>
            <a:ext cx="1304904" cy="176766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" name="Google Shape;104;p4"/>
          <p:cNvSpPr/>
          <p:nvPr/>
        </p:nvSpPr>
        <p:spPr>
          <a:xfrm rot="5400000" flipH="1">
            <a:off x="100882" y="6249749"/>
            <a:ext cx="859229" cy="116407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" name="Google Shape;105;p4"/>
          <p:cNvSpPr/>
          <p:nvPr/>
        </p:nvSpPr>
        <p:spPr>
          <a:xfrm rot="-5400000" flipH="1">
            <a:off x="10817691" y="-496163"/>
            <a:ext cx="1449925" cy="196411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6" name="Google Shape;106;p4"/>
          <p:cNvGrpSpPr/>
          <p:nvPr/>
        </p:nvGrpSpPr>
        <p:grpSpPr>
          <a:xfrm rot="10800000">
            <a:off x="11291041" y="1388332"/>
            <a:ext cx="1054641" cy="847363"/>
            <a:chOff x="4649450" y="3527425"/>
            <a:chExt cx="1224050" cy="983475"/>
          </a:xfrm>
        </p:grpSpPr>
        <p:sp>
          <p:nvSpPr>
            <p:cNvPr id="107" name="Google Shape;107;p4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0" name="Google Shape;110;p4"/>
          <p:cNvSpPr/>
          <p:nvPr/>
        </p:nvSpPr>
        <p:spPr>
          <a:xfrm rot="10800000">
            <a:off x="11496445" y="197358"/>
            <a:ext cx="1072649" cy="1453044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1" name="Google Shape;111;p4"/>
          <p:cNvSpPr/>
          <p:nvPr/>
        </p:nvSpPr>
        <p:spPr>
          <a:xfrm rot="10800000">
            <a:off x="11252647" y="1802569"/>
            <a:ext cx="1560253" cy="211356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2" name="Google Shape;112;p4"/>
          <p:cNvSpPr txBox="1">
            <a:spLocks noGrp="1"/>
          </p:cNvSpPr>
          <p:nvPr>
            <p:ph type="title"/>
          </p:nvPr>
        </p:nvSpPr>
        <p:spPr>
          <a:xfrm>
            <a:off x="1241200" y="806967"/>
            <a:ext cx="79340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671638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4" name="Google Shape;854;p31"/>
          <p:cNvGrpSpPr/>
          <p:nvPr/>
        </p:nvGrpSpPr>
        <p:grpSpPr>
          <a:xfrm rot="10800000" flipH="1">
            <a:off x="8625957" y="21994"/>
            <a:ext cx="591131" cy="590549"/>
            <a:chOff x="4887569" y="4595026"/>
            <a:chExt cx="381145" cy="381032"/>
          </a:xfrm>
        </p:grpSpPr>
        <p:sp>
          <p:nvSpPr>
            <p:cNvPr id="855" name="Google Shape;855;p31"/>
            <p:cNvSpPr/>
            <p:nvPr/>
          </p:nvSpPr>
          <p:spPr>
            <a:xfrm>
              <a:off x="5162374" y="4614573"/>
              <a:ext cx="94000" cy="103505"/>
            </a:xfrm>
            <a:custGeom>
              <a:avLst/>
              <a:gdLst/>
              <a:ahLst/>
              <a:cxnLst/>
              <a:rect l="l" t="t" r="r" b="b"/>
              <a:pathLst>
                <a:path w="7526" h="8287" extrusionOk="0">
                  <a:moveTo>
                    <a:pt x="1" y="0"/>
                  </a:moveTo>
                  <a:lnTo>
                    <a:pt x="7526" y="8287"/>
                  </a:lnTo>
                  <a:cubicBezTo>
                    <a:pt x="7347" y="7811"/>
                    <a:pt x="7145" y="7358"/>
                    <a:pt x="6918" y="6906"/>
                  </a:cubicBezTo>
                  <a:lnTo>
                    <a:pt x="1322" y="738"/>
                  </a:lnTo>
                  <a:cubicBezTo>
                    <a:pt x="894" y="464"/>
                    <a:pt x="453" y="226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56" name="Google Shape;856;p31"/>
            <p:cNvSpPr/>
            <p:nvPr/>
          </p:nvSpPr>
          <p:spPr>
            <a:xfrm>
              <a:off x="5125791" y="4601034"/>
              <a:ext cx="140550" cy="154814"/>
            </a:xfrm>
            <a:custGeom>
              <a:avLst/>
              <a:gdLst/>
              <a:ahLst/>
              <a:cxnLst/>
              <a:rect l="l" t="t" r="r" b="b"/>
              <a:pathLst>
                <a:path w="11253" h="12395" extrusionOk="0">
                  <a:moveTo>
                    <a:pt x="1" y="1"/>
                  </a:moveTo>
                  <a:lnTo>
                    <a:pt x="11252" y="12395"/>
                  </a:lnTo>
                  <a:cubicBezTo>
                    <a:pt x="11205" y="12097"/>
                    <a:pt x="11157" y="11800"/>
                    <a:pt x="11086" y="11502"/>
                  </a:cubicBezTo>
                  <a:lnTo>
                    <a:pt x="870" y="251"/>
                  </a:lnTo>
                  <a:cubicBezTo>
                    <a:pt x="596" y="155"/>
                    <a:pt x="299" y="72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57" name="Google Shape;857;p31"/>
            <p:cNvSpPr/>
            <p:nvPr/>
          </p:nvSpPr>
          <p:spPr>
            <a:xfrm>
              <a:off x="5096802" y="4595976"/>
              <a:ext cx="171912" cy="189323"/>
            </a:xfrm>
            <a:custGeom>
              <a:avLst/>
              <a:gdLst/>
              <a:ahLst/>
              <a:cxnLst/>
              <a:rect l="l" t="t" r="r" b="b"/>
              <a:pathLst>
                <a:path w="13764" h="15158" extrusionOk="0">
                  <a:moveTo>
                    <a:pt x="0" y="1"/>
                  </a:moveTo>
                  <a:lnTo>
                    <a:pt x="13764" y="15157"/>
                  </a:lnTo>
                  <a:cubicBezTo>
                    <a:pt x="13764" y="14907"/>
                    <a:pt x="13752" y="14669"/>
                    <a:pt x="13740" y="14419"/>
                  </a:cubicBezTo>
                  <a:lnTo>
                    <a:pt x="726" y="84"/>
                  </a:lnTo>
                  <a:cubicBezTo>
                    <a:pt x="488" y="48"/>
                    <a:pt x="238" y="2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5071659" y="4595026"/>
              <a:ext cx="196318" cy="215253"/>
            </a:xfrm>
            <a:custGeom>
              <a:avLst/>
              <a:gdLst/>
              <a:ahLst/>
              <a:cxnLst/>
              <a:rect l="l" t="t" r="r" b="b"/>
              <a:pathLst>
                <a:path w="15718" h="17234" extrusionOk="0">
                  <a:moveTo>
                    <a:pt x="430" y="0"/>
                  </a:moveTo>
                  <a:cubicBezTo>
                    <a:pt x="287" y="0"/>
                    <a:pt x="144" y="5"/>
                    <a:pt x="1" y="5"/>
                  </a:cubicBezTo>
                  <a:lnTo>
                    <a:pt x="15646" y="17234"/>
                  </a:lnTo>
                  <a:cubicBezTo>
                    <a:pt x="15670" y="17019"/>
                    <a:pt x="15693" y="16805"/>
                    <a:pt x="15717" y="16591"/>
                  </a:cubicBezTo>
                  <a:lnTo>
                    <a:pt x="644" y="5"/>
                  </a:lnTo>
                  <a:cubicBezTo>
                    <a:pt x="572" y="1"/>
                    <a:pt x="501" y="0"/>
                    <a:pt x="430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59" name="Google Shape;859;p31"/>
            <p:cNvSpPr/>
            <p:nvPr/>
          </p:nvSpPr>
          <p:spPr>
            <a:xfrm>
              <a:off x="5049215" y="4596275"/>
              <a:ext cx="215190" cy="236161"/>
            </a:xfrm>
            <a:custGeom>
              <a:avLst/>
              <a:gdLst/>
              <a:ahLst/>
              <a:cxnLst/>
              <a:rect l="l" t="t" r="r" b="b"/>
              <a:pathLst>
                <a:path w="17229" h="18908" extrusionOk="0">
                  <a:moveTo>
                    <a:pt x="584" y="1"/>
                  </a:moveTo>
                  <a:cubicBezTo>
                    <a:pt x="393" y="24"/>
                    <a:pt x="191" y="48"/>
                    <a:pt x="0" y="72"/>
                  </a:cubicBezTo>
                  <a:lnTo>
                    <a:pt x="17098" y="18908"/>
                  </a:lnTo>
                  <a:cubicBezTo>
                    <a:pt x="17145" y="18717"/>
                    <a:pt x="17193" y="18527"/>
                    <a:pt x="17228" y="18336"/>
                  </a:cubicBezTo>
                  <a:lnTo>
                    <a:pt x="584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60" name="Google Shape;860;p31"/>
            <p:cNvSpPr/>
            <p:nvPr/>
          </p:nvSpPr>
          <p:spPr>
            <a:xfrm>
              <a:off x="5028694" y="4599848"/>
              <a:ext cx="230203" cy="252523"/>
            </a:xfrm>
            <a:custGeom>
              <a:avLst/>
              <a:gdLst/>
              <a:ahLst/>
              <a:cxnLst/>
              <a:rect l="l" t="t" r="r" b="b"/>
              <a:pathLst>
                <a:path w="18431" h="20218" extrusionOk="0">
                  <a:moveTo>
                    <a:pt x="536" y="0"/>
                  </a:moveTo>
                  <a:cubicBezTo>
                    <a:pt x="357" y="36"/>
                    <a:pt x="179" y="84"/>
                    <a:pt x="0" y="131"/>
                  </a:cubicBezTo>
                  <a:lnTo>
                    <a:pt x="18240" y="20217"/>
                  </a:lnTo>
                  <a:cubicBezTo>
                    <a:pt x="18312" y="20050"/>
                    <a:pt x="18371" y="19884"/>
                    <a:pt x="18431" y="19717"/>
                  </a:cubicBezTo>
                  <a:lnTo>
                    <a:pt x="536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61" name="Google Shape;861;p31"/>
            <p:cNvSpPr/>
            <p:nvPr/>
          </p:nvSpPr>
          <p:spPr>
            <a:xfrm>
              <a:off x="5009946" y="4605343"/>
              <a:ext cx="241519" cy="265163"/>
            </a:xfrm>
            <a:custGeom>
              <a:avLst/>
              <a:gdLst/>
              <a:ahLst/>
              <a:cxnLst/>
              <a:rect l="l" t="t" r="r" b="b"/>
              <a:pathLst>
                <a:path w="19337" h="21230" extrusionOk="0">
                  <a:moveTo>
                    <a:pt x="489" y="1"/>
                  </a:moveTo>
                  <a:cubicBezTo>
                    <a:pt x="322" y="60"/>
                    <a:pt x="168" y="120"/>
                    <a:pt x="1" y="179"/>
                  </a:cubicBezTo>
                  <a:lnTo>
                    <a:pt x="19110" y="21230"/>
                  </a:lnTo>
                  <a:cubicBezTo>
                    <a:pt x="19194" y="21075"/>
                    <a:pt x="19265" y="20920"/>
                    <a:pt x="19337" y="20765"/>
                  </a:cubicBezTo>
                  <a:lnTo>
                    <a:pt x="489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62" name="Google Shape;862;p31"/>
            <p:cNvSpPr/>
            <p:nvPr/>
          </p:nvSpPr>
          <p:spPr>
            <a:xfrm>
              <a:off x="4992548" y="4612487"/>
              <a:ext cx="250150" cy="274680"/>
            </a:xfrm>
            <a:custGeom>
              <a:avLst/>
              <a:gdLst/>
              <a:ahLst/>
              <a:cxnLst/>
              <a:rect l="l" t="t" r="r" b="b"/>
              <a:pathLst>
                <a:path w="20028" h="21992" extrusionOk="0">
                  <a:moveTo>
                    <a:pt x="453" y="0"/>
                  </a:moveTo>
                  <a:cubicBezTo>
                    <a:pt x="299" y="72"/>
                    <a:pt x="156" y="143"/>
                    <a:pt x="1" y="227"/>
                  </a:cubicBezTo>
                  <a:lnTo>
                    <a:pt x="19765" y="21991"/>
                  </a:lnTo>
                  <a:cubicBezTo>
                    <a:pt x="19849" y="21848"/>
                    <a:pt x="19932" y="21705"/>
                    <a:pt x="20027" y="21563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63" name="Google Shape;863;p31"/>
            <p:cNvSpPr/>
            <p:nvPr/>
          </p:nvSpPr>
          <p:spPr>
            <a:xfrm>
              <a:off x="4976486" y="4621106"/>
              <a:ext cx="255945" cy="281075"/>
            </a:xfrm>
            <a:custGeom>
              <a:avLst/>
              <a:gdLst/>
              <a:ahLst/>
              <a:cxnLst/>
              <a:rect l="l" t="t" r="r" b="b"/>
              <a:pathLst>
                <a:path w="20492" h="22504" extrusionOk="0">
                  <a:moveTo>
                    <a:pt x="418" y="1"/>
                  </a:moveTo>
                  <a:cubicBezTo>
                    <a:pt x="275" y="84"/>
                    <a:pt x="144" y="179"/>
                    <a:pt x="1" y="263"/>
                  </a:cubicBezTo>
                  <a:lnTo>
                    <a:pt x="20194" y="22504"/>
                  </a:lnTo>
                  <a:cubicBezTo>
                    <a:pt x="20301" y="22373"/>
                    <a:pt x="20396" y="22254"/>
                    <a:pt x="20492" y="22111"/>
                  </a:cubicBezTo>
                  <a:lnTo>
                    <a:pt x="41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64" name="Google Shape;864;p31"/>
            <p:cNvSpPr/>
            <p:nvPr/>
          </p:nvSpPr>
          <p:spPr>
            <a:xfrm>
              <a:off x="4961623" y="4631222"/>
              <a:ext cx="259355" cy="284784"/>
            </a:xfrm>
            <a:custGeom>
              <a:avLst/>
              <a:gdLst/>
              <a:ahLst/>
              <a:cxnLst/>
              <a:rect l="l" t="t" r="r" b="b"/>
              <a:pathLst>
                <a:path w="20765" h="22801" extrusionOk="0">
                  <a:moveTo>
                    <a:pt x="393" y="1"/>
                  </a:moveTo>
                  <a:cubicBezTo>
                    <a:pt x="250" y="96"/>
                    <a:pt x="131" y="191"/>
                    <a:pt x="0" y="286"/>
                  </a:cubicBezTo>
                  <a:lnTo>
                    <a:pt x="20443" y="22801"/>
                  </a:lnTo>
                  <a:cubicBezTo>
                    <a:pt x="20551" y="22682"/>
                    <a:pt x="20658" y="22563"/>
                    <a:pt x="20765" y="2244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65" name="Google Shape;865;p31"/>
            <p:cNvSpPr/>
            <p:nvPr/>
          </p:nvSpPr>
          <p:spPr>
            <a:xfrm>
              <a:off x="4947934" y="4642526"/>
              <a:ext cx="260404" cy="285984"/>
            </a:xfrm>
            <a:custGeom>
              <a:avLst/>
              <a:gdLst/>
              <a:ahLst/>
              <a:cxnLst/>
              <a:rect l="l" t="t" r="r" b="b"/>
              <a:pathLst>
                <a:path w="20849" h="22897" extrusionOk="0">
                  <a:moveTo>
                    <a:pt x="358" y="0"/>
                  </a:moveTo>
                  <a:cubicBezTo>
                    <a:pt x="287" y="48"/>
                    <a:pt x="227" y="96"/>
                    <a:pt x="168" y="155"/>
                  </a:cubicBezTo>
                  <a:cubicBezTo>
                    <a:pt x="108" y="215"/>
                    <a:pt x="61" y="262"/>
                    <a:pt x="1" y="322"/>
                  </a:cubicBezTo>
                  <a:lnTo>
                    <a:pt x="20504" y="22896"/>
                  </a:lnTo>
                  <a:cubicBezTo>
                    <a:pt x="20563" y="22848"/>
                    <a:pt x="20623" y="22801"/>
                    <a:pt x="20682" y="22741"/>
                  </a:cubicBezTo>
                  <a:cubicBezTo>
                    <a:pt x="20742" y="22682"/>
                    <a:pt x="20801" y="22634"/>
                    <a:pt x="20849" y="22575"/>
                  </a:cubicBezTo>
                  <a:lnTo>
                    <a:pt x="358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66" name="Google Shape;866;p31"/>
            <p:cNvSpPr/>
            <p:nvPr/>
          </p:nvSpPr>
          <p:spPr>
            <a:xfrm>
              <a:off x="4935294" y="4655016"/>
              <a:ext cx="259367" cy="284784"/>
            </a:xfrm>
            <a:custGeom>
              <a:avLst/>
              <a:gdLst/>
              <a:ahLst/>
              <a:cxnLst/>
              <a:rect l="l" t="t" r="r" b="b"/>
              <a:pathLst>
                <a:path w="20766" h="22801" extrusionOk="0">
                  <a:moveTo>
                    <a:pt x="322" y="1"/>
                  </a:moveTo>
                  <a:cubicBezTo>
                    <a:pt x="215" y="120"/>
                    <a:pt x="108" y="239"/>
                    <a:pt x="1" y="358"/>
                  </a:cubicBezTo>
                  <a:lnTo>
                    <a:pt x="20384" y="22801"/>
                  </a:lnTo>
                  <a:cubicBezTo>
                    <a:pt x="20515" y="22706"/>
                    <a:pt x="20634" y="22610"/>
                    <a:pt x="20765" y="22515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67" name="Google Shape;867;p31"/>
            <p:cNvSpPr/>
            <p:nvPr/>
          </p:nvSpPr>
          <p:spPr>
            <a:xfrm>
              <a:off x="4923853" y="4668842"/>
              <a:ext cx="255933" cy="281075"/>
            </a:xfrm>
            <a:custGeom>
              <a:avLst/>
              <a:gdLst/>
              <a:ahLst/>
              <a:cxnLst/>
              <a:rect l="l" t="t" r="r" b="b"/>
              <a:pathLst>
                <a:path w="20491" h="22504" extrusionOk="0">
                  <a:moveTo>
                    <a:pt x="298" y="1"/>
                  </a:moveTo>
                  <a:cubicBezTo>
                    <a:pt x="191" y="132"/>
                    <a:pt x="95" y="263"/>
                    <a:pt x="0" y="394"/>
                  </a:cubicBezTo>
                  <a:lnTo>
                    <a:pt x="20074" y="22504"/>
                  </a:lnTo>
                  <a:cubicBezTo>
                    <a:pt x="20217" y="22420"/>
                    <a:pt x="20360" y="22337"/>
                    <a:pt x="20491" y="22242"/>
                  </a:cubicBezTo>
                  <a:lnTo>
                    <a:pt x="29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68" name="Google Shape;868;p31"/>
            <p:cNvSpPr/>
            <p:nvPr/>
          </p:nvSpPr>
          <p:spPr>
            <a:xfrm>
              <a:off x="4913586" y="4684018"/>
              <a:ext cx="250137" cy="274530"/>
            </a:xfrm>
            <a:custGeom>
              <a:avLst/>
              <a:gdLst/>
              <a:ahLst/>
              <a:cxnLst/>
              <a:rect l="l" t="t" r="r" b="b"/>
              <a:pathLst>
                <a:path w="20027" h="21980" extrusionOk="0">
                  <a:moveTo>
                    <a:pt x="263" y="0"/>
                  </a:moveTo>
                  <a:cubicBezTo>
                    <a:pt x="179" y="131"/>
                    <a:pt x="96" y="274"/>
                    <a:pt x="1" y="417"/>
                  </a:cubicBezTo>
                  <a:lnTo>
                    <a:pt x="19575" y="21979"/>
                  </a:lnTo>
                  <a:cubicBezTo>
                    <a:pt x="19729" y="21908"/>
                    <a:pt x="19884" y="21836"/>
                    <a:pt x="20027" y="21753"/>
                  </a:cubicBezTo>
                  <a:lnTo>
                    <a:pt x="26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69" name="Google Shape;869;p31"/>
            <p:cNvSpPr/>
            <p:nvPr/>
          </p:nvSpPr>
          <p:spPr>
            <a:xfrm>
              <a:off x="4904818" y="4700517"/>
              <a:ext cx="241507" cy="265163"/>
            </a:xfrm>
            <a:custGeom>
              <a:avLst/>
              <a:gdLst/>
              <a:ahLst/>
              <a:cxnLst/>
              <a:rect l="l" t="t" r="r" b="b"/>
              <a:pathLst>
                <a:path w="19336" h="21230" extrusionOk="0">
                  <a:moveTo>
                    <a:pt x="226" y="1"/>
                  </a:moveTo>
                  <a:cubicBezTo>
                    <a:pt x="143" y="156"/>
                    <a:pt x="72" y="310"/>
                    <a:pt x="0" y="465"/>
                  </a:cubicBezTo>
                  <a:lnTo>
                    <a:pt x="18848" y="21230"/>
                  </a:lnTo>
                  <a:cubicBezTo>
                    <a:pt x="19014" y="21182"/>
                    <a:pt x="19181" y="21111"/>
                    <a:pt x="19336" y="21051"/>
                  </a:cubicBezTo>
                  <a:lnTo>
                    <a:pt x="226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70" name="Google Shape;870;p31"/>
            <p:cNvSpPr/>
            <p:nvPr/>
          </p:nvSpPr>
          <p:spPr>
            <a:xfrm>
              <a:off x="4897524" y="4718665"/>
              <a:ext cx="230066" cy="252523"/>
            </a:xfrm>
            <a:custGeom>
              <a:avLst/>
              <a:gdLst/>
              <a:ahLst/>
              <a:cxnLst/>
              <a:rect l="l" t="t" r="r" b="b"/>
              <a:pathLst>
                <a:path w="18420" h="20218" extrusionOk="0">
                  <a:moveTo>
                    <a:pt x="179" y="0"/>
                  </a:moveTo>
                  <a:cubicBezTo>
                    <a:pt x="108" y="167"/>
                    <a:pt x="48" y="346"/>
                    <a:pt x="1" y="512"/>
                  </a:cubicBezTo>
                  <a:lnTo>
                    <a:pt x="17884" y="20217"/>
                  </a:lnTo>
                  <a:cubicBezTo>
                    <a:pt x="18063" y="20181"/>
                    <a:pt x="18241" y="20134"/>
                    <a:pt x="18420" y="20086"/>
                  </a:cubicBezTo>
                  <a:lnTo>
                    <a:pt x="179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71" name="Google Shape;871;p31"/>
            <p:cNvSpPr/>
            <p:nvPr/>
          </p:nvSpPr>
          <p:spPr>
            <a:xfrm>
              <a:off x="4891878" y="4738587"/>
              <a:ext cx="215340" cy="236161"/>
            </a:xfrm>
            <a:custGeom>
              <a:avLst/>
              <a:gdLst/>
              <a:ahLst/>
              <a:cxnLst/>
              <a:rect l="l" t="t" r="r" b="b"/>
              <a:pathLst>
                <a:path w="17241" h="18908" extrusionOk="0">
                  <a:moveTo>
                    <a:pt x="131" y="1"/>
                  </a:moveTo>
                  <a:cubicBezTo>
                    <a:pt x="84" y="191"/>
                    <a:pt x="36" y="382"/>
                    <a:pt x="0" y="572"/>
                  </a:cubicBezTo>
                  <a:lnTo>
                    <a:pt x="16645" y="18908"/>
                  </a:lnTo>
                  <a:cubicBezTo>
                    <a:pt x="16848" y="18896"/>
                    <a:pt x="17038" y="18872"/>
                    <a:pt x="17241" y="18836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72" name="Google Shape;872;p31"/>
            <p:cNvSpPr/>
            <p:nvPr/>
          </p:nvSpPr>
          <p:spPr>
            <a:xfrm>
              <a:off x="4888456" y="4760744"/>
              <a:ext cx="196155" cy="215315"/>
            </a:xfrm>
            <a:custGeom>
              <a:avLst/>
              <a:gdLst/>
              <a:ahLst/>
              <a:cxnLst/>
              <a:rect l="l" t="t" r="r" b="b"/>
              <a:pathLst>
                <a:path w="15705" h="17239" extrusionOk="0">
                  <a:moveTo>
                    <a:pt x="60" y="1"/>
                  </a:moveTo>
                  <a:cubicBezTo>
                    <a:pt x="36" y="215"/>
                    <a:pt x="12" y="429"/>
                    <a:pt x="0" y="644"/>
                  </a:cubicBezTo>
                  <a:lnTo>
                    <a:pt x="15062" y="17229"/>
                  </a:lnTo>
                  <a:cubicBezTo>
                    <a:pt x="15169" y="17235"/>
                    <a:pt x="15276" y="17238"/>
                    <a:pt x="15383" y="17238"/>
                  </a:cubicBezTo>
                  <a:cubicBezTo>
                    <a:pt x="15491" y="17238"/>
                    <a:pt x="15598" y="17235"/>
                    <a:pt x="15705" y="17229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73" name="Google Shape;873;p31"/>
            <p:cNvSpPr/>
            <p:nvPr/>
          </p:nvSpPr>
          <p:spPr>
            <a:xfrm>
              <a:off x="4887569" y="4785736"/>
              <a:ext cx="171912" cy="189461"/>
            </a:xfrm>
            <a:custGeom>
              <a:avLst/>
              <a:gdLst/>
              <a:ahLst/>
              <a:cxnLst/>
              <a:rect l="l" t="t" r="r" b="b"/>
              <a:pathLst>
                <a:path w="13764" h="15169" extrusionOk="0">
                  <a:moveTo>
                    <a:pt x="0" y="0"/>
                  </a:moveTo>
                  <a:cubicBezTo>
                    <a:pt x="0" y="250"/>
                    <a:pt x="12" y="500"/>
                    <a:pt x="24" y="738"/>
                  </a:cubicBezTo>
                  <a:lnTo>
                    <a:pt x="13037" y="15073"/>
                  </a:lnTo>
                  <a:cubicBezTo>
                    <a:pt x="13276" y="15109"/>
                    <a:pt x="13526" y="15133"/>
                    <a:pt x="13764" y="15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74" name="Google Shape;874;p31"/>
            <p:cNvSpPr/>
            <p:nvPr/>
          </p:nvSpPr>
          <p:spPr>
            <a:xfrm>
              <a:off x="4889942" y="4815175"/>
              <a:ext cx="140537" cy="154963"/>
            </a:xfrm>
            <a:custGeom>
              <a:avLst/>
              <a:gdLst/>
              <a:ahLst/>
              <a:cxnLst/>
              <a:rect l="l" t="t" r="r" b="b"/>
              <a:pathLst>
                <a:path w="11252" h="12407" extrusionOk="0">
                  <a:moveTo>
                    <a:pt x="1" y="1"/>
                  </a:moveTo>
                  <a:cubicBezTo>
                    <a:pt x="48" y="310"/>
                    <a:pt x="108" y="608"/>
                    <a:pt x="167" y="905"/>
                  </a:cubicBezTo>
                  <a:lnTo>
                    <a:pt x="10371" y="12145"/>
                  </a:lnTo>
                  <a:cubicBezTo>
                    <a:pt x="10669" y="12240"/>
                    <a:pt x="10954" y="12323"/>
                    <a:pt x="11252" y="1240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75" name="Google Shape;875;p31"/>
            <p:cNvSpPr/>
            <p:nvPr/>
          </p:nvSpPr>
          <p:spPr>
            <a:xfrm>
              <a:off x="4899909" y="4852945"/>
              <a:ext cx="93987" cy="103517"/>
            </a:xfrm>
            <a:custGeom>
              <a:avLst/>
              <a:gdLst/>
              <a:ahLst/>
              <a:cxnLst/>
              <a:rect l="l" t="t" r="r" b="b"/>
              <a:pathLst>
                <a:path w="7525" h="8288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477"/>
                    <a:pt x="381" y="929"/>
                    <a:pt x="607" y="1382"/>
                  </a:cubicBezTo>
                  <a:lnTo>
                    <a:pt x="6203" y="7549"/>
                  </a:lnTo>
                  <a:cubicBezTo>
                    <a:pt x="6632" y="7823"/>
                    <a:pt x="7073" y="8061"/>
                    <a:pt x="7525" y="8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</p:grpSp>
      <p:sp>
        <p:nvSpPr>
          <p:cNvPr id="876" name="Google Shape;876;p31"/>
          <p:cNvSpPr/>
          <p:nvPr/>
        </p:nvSpPr>
        <p:spPr>
          <a:xfrm rot="10800000">
            <a:off x="10316136" y="3309308"/>
            <a:ext cx="2268117" cy="307259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77" name="Google Shape;877;p31"/>
          <p:cNvGrpSpPr/>
          <p:nvPr/>
        </p:nvGrpSpPr>
        <p:grpSpPr>
          <a:xfrm rot="10800000" flipH="1">
            <a:off x="1367577" y="-535423"/>
            <a:ext cx="1972300" cy="1656828"/>
            <a:chOff x="4649450" y="3501085"/>
            <a:chExt cx="1170736" cy="983475"/>
          </a:xfrm>
        </p:grpSpPr>
        <p:sp>
          <p:nvSpPr>
            <p:cNvPr id="878" name="Google Shape;878;p31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9" name="Google Shape;879;p31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0" name="Google Shape;880;p31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81" name="Google Shape;881;p31"/>
          <p:cNvGrpSpPr/>
          <p:nvPr/>
        </p:nvGrpSpPr>
        <p:grpSpPr>
          <a:xfrm rot="10800000">
            <a:off x="10389643" y="1769232"/>
            <a:ext cx="2627628" cy="2111061"/>
            <a:chOff x="4649450" y="3527425"/>
            <a:chExt cx="1224050" cy="983475"/>
          </a:xfrm>
        </p:grpSpPr>
        <p:sp>
          <p:nvSpPr>
            <p:cNvPr id="882" name="Google Shape;882;p31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3" name="Google Shape;883;p31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4" name="Google Shape;884;p31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85" name="Google Shape;885;p31"/>
          <p:cNvSpPr/>
          <p:nvPr/>
        </p:nvSpPr>
        <p:spPr>
          <a:xfrm rot="10800000">
            <a:off x="10253976" y="-227876"/>
            <a:ext cx="2268117" cy="307259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6" name="Google Shape;886;p31"/>
          <p:cNvSpPr/>
          <p:nvPr/>
        </p:nvSpPr>
        <p:spPr>
          <a:xfrm rot="-5400000" flipH="1">
            <a:off x="9876511" y="-712051"/>
            <a:ext cx="1493541" cy="202333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7" name="Google Shape;887;p31"/>
          <p:cNvSpPr/>
          <p:nvPr/>
        </p:nvSpPr>
        <p:spPr>
          <a:xfrm rot="5400000">
            <a:off x="-183236" y="-753763"/>
            <a:ext cx="2302019" cy="3118384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88" name="Google Shape;888;p31"/>
          <p:cNvGrpSpPr/>
          <p:nvPr/>
        </p:nvGrpSpPr>
        <p:grpSpPr>
          <a:xfrm rot="10800000" flipH="1">
            <a:off x="-306890" y="2237890"/>
            <a:ext cx="1674500" cy="1345393"/>
            <a:chOff x="4649450" y="3527425"/>
            <a:chExt cx="1224050" cy="983475"/>
          </a:xfrm>
        </p:grpSpPr>
        <p:sp>
          <p:nvSpPr>
            <p:cNvPr id="889" name="Google Shape;889;p31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0" name="Google Shape;890;p31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1" name="Google Shape;891;p31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92" name="Google Shape;892;p31"/>
          <p:cNvSpPr/>
          <p:nvPr/>
        </p:nvSpPr>
        <p:spPr>
          <a:xfrm rot="10800000" flipH="1">
            <a:off x="-661871" y="347340"/>
            <a:ext cx="1702996" cy="230693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3" name="Google Shape;893;p31"/>
          <p:cNvSpPr/>
          <p:nvPr/>
        </p:nvSpPr>
        <p:spPr>
          <a:xfrm rot="10800000" flipH="1">
            <a:off x="-1048959" y="2895842"/>
            <a:ext cx="2477176" cy="335565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94" name="Google Shape;894;p31"/>
          <p:cNvGrpSpPr/>
          <p:nvPr/>
        </p:nvGrpSpPr>
        <p:grpSpPr>
          <a:xfrm rot="10800000">
            <a:off x="8579189" y="-447010"/>
            <a:ext cx="1493504" cy="1199971"/>
            <a:chOff x="4649450" y="3527425"/>
            <a:chExt cx="1224050" cy="983475"/>
          </a:xfrm>
        </p:grpSpPr>
        <p:sp>
          <p:nvSpPr>
            <p:cNvPr id="895" name="Google Shape;895;p31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6" name="Google Shape;896;p31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7" name="Google Shape;897;p31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6535130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32"/>
          <p:cNvSpPr/>
          <p:nvPr/>
        </p:nvSpPr>
        <p:spPr>
          <a:xfrm>
            <a:off x="-552755" y="1680567"/>
            <a:ext cx="1950416" cy="264209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900" name="Google Shape;900;p32"/>
          <p:cNvGrpSpPr/>
          <p:nvPr/>
        </p:nvGrpSpPr>
        <p:grpSpPr>
          <a:xfrm rot="10800000">
            <a:off x="9722971" y="-230765"/>
            <a:ext cx="1359147" cy="1141749"/>
            <a:chOff x="4649450" y="3501085"/>
            <a:chExt cx="1170736" cy="983475"/>
          </a:xfrm>
        </p:grpSpPr>
        <p:sp>
          <p:nvSpPr>
            <p:cNvPr id="901" name="Google Shape;901;p3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2" name="Google Shape;902;p32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3" name="Google Shape;903;p32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04" name="Google Shape;904;p32"/>
          <p:cNvGrpSpPr/>
          <p:nvPr/>
        </p:nvGrpSpPr>
        <p:grpSpPr>
          <a:xfrm>
            <a:off x="-1049245" y="3729321"/>
            <a:ext cx="2259433" cy="1815364"/>
            <a:chOff x="4649450" y="3527425"/>
            <a:chExt cx="1224050" cy="983475"/>
          </a:xfrm>
        </p:grpSpPr>
        <p:sp>
          <p:nvSpPr>
            <p:cNvPr id="905" name="Google Shape;905;p3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6" name="Google Shape;906;p32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7" name="Google Shape;907;p32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08" name="Google Shape;908;p32"/>
          <p:cNvSpPr/>
          <p:nvPr/>
        </p:nvSpPr>
        <p:spPr>
          <a:xfrm>
            <a:off x="-623160" y="4619580"/>
            <a:ext cx="1950416" cy="264209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9" name="Google Shape;909;p32"/>
          <p:cNvSpPr/>
          <p:nvPr/>
        </p:nvSpPr>
        <p:spPr>
          <a:xfrm rot="5400000" flipH="1">
            <a:off x="906545" y="5127365"/>
            <a:ext cx="2213995" cy="2999412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0" name="Google Shape;910;p32"/>
          <p:cNvSpPr/>
          <p:nvPr/>
        </p:nvSpPr>
        <p:spPr>
          <a:xfrm rot="-5400000" flipH="1">
            <a:off x="10564626" y="-381088"/>
            <a:ext cx="1586324" cy="214888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911" name="Google Shape;911;p32"/>
          <p:cNvGrpSpPr/>
          <p:nvPr/>
        </p:nvGrpSpPr>
        <p:grpSpPr>
          <a:xfrm rot="10800000">
            <a:off x="11082361" y="1680558"/>
            <a:ext cx="1153871" cy="927089"/>
            <a:chOff x="4649450" y="3527425"/>
            <a:chExt cx="1224050" cy="983475"/>
          </a:xfrm>
        </p:grpSpPr>
        <p:sp>
          <p:nvSpPr>
            <p:cNvPr id="912" name="Google Shape;912;p3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3" name="Google Shape;913;p32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4" name="Google Shape;914;p32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15" name="Google Shape;915;p32"/>
          <p:cNvSpPr/>
          <p:nvPr/>
        </p:nvSpPr>
        <p:spPr>
          <a:xfrm rot="10800000">
            <a:off x="11307204" y="377647"/>
            <a:ext cx="1173560" cy="158974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6" name="Google Shape;916;p32"/>
          <p:cNvSpPr/>
          <p:nvPr/>
        </p:nvSpPr>
        <p:spPr>
          <a:xfrm rot="10800000">
            <a:off x="11040446" y="2133801"/>
            <a:ext cx="1707060" cy="231243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917" name="Google Shape;917;p32"/>
          <p:cNvGrpSpPr/>
          <p:nvPr/>
        </p:nvGrpSpPr>
        <p:grpSpPr>
          <a:xfrm>
            <a:off x="-10613" y="6111051"/>
            <a:ext cx="1284273" cy="1031861"/>
            <a:chOff x="4649450" y="3527425"/>
            <a:chExt cx="1224050" cy="983475"/>
          </a:xfrm>
        </p:grpSpPr>
        <p:sp>
          <p:nvSpPr>
            <p:cNvPr id="918" name="Google Shape;918;p32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9" name="Google Shape;919;p32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0" name="Google Shape;920;p32"/>
            <p:cNvSpPr/>
            <p:nvPr/>
          </p:nvSpPr>
          <p:spPr>
            <a:xfrm>
              <a:off x="4656211" y="3734789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4584041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/>
          <a:lstStyle/>
          <a:p>
            <a:fld id="{96DFF08F-DC6B-4601-B491-B0F83F6DD2DA}" type="datetimeFigureOut">
              <a:rPr lang="en-US" dirty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6308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 preserve="1">
  <p:cSld name="Blank slide"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62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 txBox="1">
            <a:spLocks noGrp="1"/>
          </p:cNvSpPr>
          <p:nvPr>
            <p:ph type="subTitle" idx="1"/>
          </p:nvPr>
        </p:nvSpPr>
        <p:spPr>
          <a:xfrm>
            <a:off x="2466877" y="3131667"/>
            <a:ext cx="2799600" cy="54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15" name="Google Shape;115;p5"/>
          <p:cNvSpPr txBox="1">
            <a:spLocks noGrp="1"/>
          </p:cNvSpPr>
          <p:nvPr>
            <p:ph type="subTitle" idx="2"/>
          </p:nvPr>
        </p:nvSpPr>
        <p:spPr>
          <a:xfrm>
            <a:off x="2571077" y="3659167"/>
            <a:ext cx="2591200" cy="10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16" name="Google Shape;116;p5"/>
          <p:cNvSpPr txBox="1">
            <a:spLocks noGrp="1"/>
          </p:cNvSpPr>
          <p:nvPr>
            <p:ph type="subTitle" idx="3"/>
          </p:nvPr>
        </p:nvSpPr>
        <p:spPr>
          <a:xfrm>
            <a:off x="6763493" y="3131667"/>
            <a:ext cx="2799600" cy="54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17" name="Google Shape;117;p5"/>
          <p:cNvSpPr txBox="1">
            <a:spLocks noGrp="1"/>
          </p:cNvSpPr>
          <p:nvPr>
            <p:ph type="subTitle" idx="4"/>
          </p:nvPr>
        </p:nvSpPr>
        <p:spPr>
          <a:xfrm>
            <a:off x="6867693" y="3659167"/>
            <a:ext cx="2591200" cy="106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7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18" name="Google Shape;118;p5"/>
          <p:cNvSpPr/>
          <p:nvPr/>
        </p:nvSpPr>
        <p:spPr>
          <a:xfrm rot="-5400000" flipH="1">
            <a:off x="8909496" y="-472444"/>
            <a:ext cx="1232937" cy="167017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9" name="Google Shape;119;p5"/>
          <p:cNvGrpSpPr/>
          <p:nvPr/>
        </p:nvGrpSpPr>
        <p:grpSpPr>
          <a:xfrm rot="5400000" flipH="1">
            <a:off x="-410782" y="5070897"/>
            <a:ext cx="914111" cy="767897"/>
            <a:chOff x="4649450" y="3501085"/>
            <a:chExt cx="1170736" cy="983475"/>
          </a:xfrm>
        </p:grpSpPr>
        <p:sp>
          <p:nvSpPr>
            <p:cNvPr id="120" name="Google Shape;120;p5"/>
            <p:cNvSpPr/>
            <p:nvPr/>
          </p:nvSpPr>
          <p:spPr>
            <a:xfrm>
              <a:off x="4649450" y="4098367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" name="Google Shape;121;p5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" name="Google Shape;122;p5"/>
            <p:cNvSpPr/>
            <p:nvPr/>
          </p:nvSpPr>
          <p:spPr>
            <a:xfrm>
              <a:off x="4814851" y="3573482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3" name="Google Shape;123;p5"/>
          <p:cNvGrpSpPr/>
          <p:nvPr/>
        </p:nvGrpSpPr>
        <p:grpSpPr>
          <a:xfrm rot="-5400000" flipH="1">
            <a:off x="9910282" y="-348465"/>
            <a:ext cx="1428385" cy="1147519"/>
            <a:chOff x="4649450" y="3527425"/>
            <a:chExt cx="1224050" cy="983475"/>
          </a:xfrm>
        </p:grpSpPr>
        <p:sp>
          <p:nvSpPr>
            <p:cNvPr id="124" name="Google Shape;124;p5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5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5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7" name="Google Shape;127;p5"/>
          <p:cNvSpPr/>
          <p:nvPr/>
        </p:nvSpPr>
        <p:spPr>
          <a:xfrm rot="-5400000" flipH="1">
            <a:off x="10832198" y="-438656"/>
            <a:ext cx="1232937" cy="167017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" name="Google Shape;128;p5"/>
          <p:cNvSpPr/>
          <p:nvPr/>
        </p:nvSpPr>
        <p:spPr>
          <a:xfrm rot="10800000">
            <a:off x="11591092" y="262129"/>
            <a:ext cx="811848" cy="1099888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" name="Google Shape;129;p5"/>
          <p:cNvSpPr/>
          <p:nvPr/>
        </p:nvSpPr>
        <p:spPr>
          <a:xfrm>
            <a:off x="-199367" y="5593860"/>
            <a:ext cx="1067000" cy="1445389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0" name="Google Shape;130;p5"/>
          <p:cNvGrpSpPr/>
          <p:nvPr/>
        </p:nvGrpSpPr>
        <p:grpSpPr>
          <a:xfrm rot="5400000" flipH="1">
            <a:off x="922144" y="6207879"/>
            <a:ext cx="776048" cy="623523"/>
            <a:chOff x="4649450" y="3527425"/>
            <a:chExt cx="1224050" cy="983475"/>
          </a:xfrm>
        </p:grpSpPr>
        <p:sp>
          <p:nvSpPr>
            <p:cNvPr id="131" name="Google Shape;131;p5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" name="Google Shape;132;p5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" name="Google Shape;133;p5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4" name="Google Shape;134;p5"/>
          <p:cNvSpPr/>
          <p:nvPr/>
        </p:nvSpPr>
        <p:spPr>
          <a:xfrm rot="5400000" flipH="1">
            <a:off x="261766" y="6142576"/>
            <a:ext cx="789345" cy="1069272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5" name="Google Shape;135;p5"/>
          <p:cNvSpPr/>
          <p:nvPr/>
        </p:nvSpPr>
        <p:spPr>
          <a:xfrm rot="5400000" flipH="1">
            <a:off x="1506627" y="5899524"/>
            <a:ext cx="1148184" cy="155536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6" name="Google Shape;136;p5"/>
          <p:cNvGrpSpPr/>
          <p:nvPr/>
        </p:nvGrpSpPr>
        <p:grpSpPr>
          <a:xfrm rot="-5400000" flipH="1">
            <a:off x="11670726" y="1191020"/>
            <a:ext cx="811789" cy="652240"/>
            <a:chOff x="4649450" y="3527425"/>
            <a:chExt cx="1224050" cy="983475"/>
          </a:xfrm>
        </p:grpSpPr>
        <p:sp>
          <p:nvSpPr>
            <p:cNvPr id="137" name="Google Shape;137;p5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" name="Google Shape;138;p5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" name="Google Shape;139;p5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0" name="Google Shape;140;p5"/>
          <p:cNvSpPr txBox="1">
            <a:spLocks noGrp="1"/>
          </p:cNvSpPr>
          <p:nvPr>
            <p:ph type="title"/>
          </p:nvPr>
        </p:nvSpPr>
        <p:spPr>
          <a:xfrm>
            <a:off x="1038000" y="603767"/>
            <a:ext cx="79340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34983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6"/>
          <p:cNvSpPr txBox="1">
            <a:spLocks noGrp="1"/>
          </p:cNvSpPr>
          <p:nvPr>
            <p:ph type="title"/>
          </p:nvPr>
        </p:nvSpPr>
        <p:spPr>
          <a:xfrm>
            <a:off x="1038000" y="603767"/>
            <a:ext cx="79340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143" name="Google Shape;143;p6"/>
          <p:cNvGrpSpPr/>
          <p:nvPr/>
        </p:nvGrpSpPr>
        <p:grpSpPr>
          <a:xfrm>
            <a:off x="9570151" y="6473965"/>
            <a:ext cx="533704" cy="533192"/>
            <a:chOff x="4887569" y="4595026"/>
            <a:chExt cx="381145" cy="381032"/>
          </a:xfrm>
        </p:grpSpPr>
        <p:sp>
          <p:nvSpPr>
            <p:cNvPr id="144" name="Google Shape;144;p6"/>
            <p:cNvSpPr/>
            <p:nvPr/>
          </p:nvSpPr>
          <p:spPr>
            <a:xfrm>
              <a:off x="5162374" y="4614573"/>
              <a:ext cx="94000" cy="103505"/>
            </a:xfrm>
            <a:custGeom>
              <a:avLst/>
              <a:gdLst/>
              <a:ahLst/>
              <a:cxnLst/>
              <a:rect l="l" t="t" r="r" b="b"/>
              <a:pathLst>
                <a:path w="7526" h="8287" extrusionOk="0">
                  <a:moveTo>
                    <a:pt x="1" y="0"/>
                  </a:moveTo>
                  <a:lnTo>
                    <a:pt x="7526" y="8287"/>
                  </a:lnTo>
                  <a:cubicBezTo>
                    <a:pt x="7347" y="7811"/>
                    <a:pt x="7145" y="7358"/>
                    <a:pt x="6918" y="6906"/>
                  </a:cubicBezTo>
                  <a:lnTo>
                    <a:pt x="1322" y="738"/>
                  </a:lnTo>
                  <a:cubicBezTo>
                    <a:pt x="894" y="464"/>
                    <a:pt x="453" y="226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45" name="Google Shape;145;p6"/>
            <p:cNvSpPr/>
            <p:nvPr/>
          </p:nvSpPr>
          <p:spPr>
            <a:xfrm>
              <a:off x="5125791" y="4601034"/>
              <a:ext cx="140550" cy="154814"/>
            </a:xfrm>
            <a:custGeom>
              <a:avLst/>
              <a:gdLst/>
              <a:ahLst/>
              <a:cxnLst/>
              <a:rect l="l" t="t" r="r" b="b"/>
              <a:pathLst>
                <a:path w="11253" h="12395" extrusionOk="0">
                  <a:moveTo>
                    <a:pt x="1" y="1"/>
                  </a:moveTo>
                  <a:lnTo>
                    <a:pt x="11252" y="12395"/>
                  </a:lnTo>
                  <a:cubicBezTo>
                    <a:pt x="11205" y="12097"/>
                    <a:pt x="11157" y="11800"/>
                    <a:pt x="11086" y="11502"/>
                  </a:cubicBezTo>
                  <a:lnTo>
                    <a:pt x="870" y="251"/>
                  </a:lnTo>
                  <a:cubicBezTo>
                    <a:pt x="596" y="155"/>
                    <a:pt x="299" y="72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46" name="Google Shape;146;p6"/>
            <p:cNvSpPr/>
            <p:nvPr/>
          </p:nvSpPr>
          <p:spPr>
            <a:xfrm>
              <a:off x="5096802" y="4595976"/>
              <a:ext cx="171912" cy="189323"/>
            </a:xfrm>
            <a:custGeom>
              <a:avLst/>
              <a:gdLst/>
              <a:ahLst/>
              <a:cxnLst/>
              <a:rect l="l" t="t" r="r" b="b"/>
              <a:pathLst>
                <a:path w="13764" h="15158" extrusionOk="0">
                  <a:moveTo>
                    <a:pt x="0" y="1"/>
                  </a:moveTo>
                  <a:lnTo>
                    <a:pt x="13764" y="15157"/>
                  </a:lnTo>
                  <a:cubicBezTo>
                    <a:pt x="13764" y="14907"/>
                    <a:pt x="13752" y="14669"/>
                    <a:pt x="13740" y="14419"/>
                  </a:cubicBezTo>
                  <a:lnTo>
                    <a:pt x="726" y="84"/>
                  </a:lnTo>
                  <a:cubicBezTo>
                    <a:pt x="488" y="48"/>
                    <a:pt x="238" y="2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47" name="Google Shape;147;p6"/>
            <p:cNvSpPr/>
            <p:nvPr/>
          </p:nvSpPr>
          <p:spPr>
            <a:xfrm>
              <a:off x="5071659" y="4595026"/>
              <a:ext cx="196318" cy="215253"/>
            </a:xfrm>
            <a:custGeom>
              <a:avLst/>
              <a:gdLst/>
              <a:ahLst/>
              <a:cxnLst/>
              <a:rect l="l" t="t" r="r" b="b"/>
              <a:pathLst>
                <a:path w="15718" h="17234" extrusionOk="0">
                  <a:moveTo>
                    <a:pt x="430" y="0"/>
                  </a:moveTo>
                  <a:cubicBezTo>
                    <a:pt x="287" y="0"/>
                    <a:pt x="144" y="5"/>
                    <a:pt x="1" y="5"/>
                  </a:cubicBezTo>
                  <a:lnTo>
                    <a:pt x="15646" y="17234"/>
                  </a:lnTo>
                  <a:cubicBezTo>
                    <a:pt x="15670" y="17019"/>
                    <a:pt x="15693" y="16805"/>
                    <a:pt x="15717" y="16591"/>
                  </a:cubicBezTo>
                  <a:lnTo>
                    <a:pt x="644" y="5"/>
                  </a:lnTo>
                  <a:cubicBezTo>
                    <a:pt x="572" y="1"/>
                    <a:pt x="501" y="0"/>
                    <a:pt x="430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48" name="Google Shape;148;p6"/>
            <p:cNvSpPr/>
            <p:nvPr/>
          </p:nvSpPr>
          <p:spPr>
            <a:xfrm>
              <a:off x="5049215" y="4596275"/>
              <a:ext cx="215190" cy="236161"/>
            </a:xfrm>
            <a:custGeom>
              <a:avLst/>
              <a:gdLst/>
              <a:ahLst/>
              <a:cxnLst/>
              <a:rect l="l" t="t" r="r" b="b"/>
              <a:pathLst>
                <a:path w="17229" h="18908" extrusionOk="0">
                  <a:moveTo>
                    <a:pt x="584" y="1"/>
                  </a:moveTo>
                  <a:cubicBezTo>
                    <a:pt x="393" y="24"/>
                    <a:pt x="191" y="48"/>
                    <a:pt x="0" y="72"/>
                  </a:cubicBezTo>
                  <a:lnTo>
                    <a:pt x="17098" y="18908"/>
                  </a:lnTo>
                  <a:cubicBezTo>
                    <a:pt x="17145" y="18717"/>
                    <a:pt x="17193" y="18527"/>
                    <a:pt x="17228" y="18336"/>
                  </a:cubicBezTo>
                  <a:lnTo>
                    <a:pt x="584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49" name="Google Shape;149;p6"/>
            <p:cNvSpPr/>
            <p:nvPr/>
          </p:nvSpPr>
          <p:spPr>
            <a:xfrm>
              <a:off x="5028694" y="4599848"/>
              <a:ext cx="230203" cy="252523"/>
            </a:xfrm>
            <a:custGeom>
              <a:avLst/>
              <a:gdLst/>
              <a:ahLst/>
              <a:cxnLst/>
              <a:rect l="l" t="t" r="r" b="b"/>
              <a:pathLst>
                <a:path w="18431" h="20218" extrusionOk="0">
                  <a:moveTo>
                    <a:pt x="536" y="0"/>
                  </a:moveTo>
                  <a:cubicBezTo>
                    <a:pt x="357" y="36"/>
                    <a:pt x="179" y="84"/>
                    <a:pt x="0" y="131"/>
                  </a:cubicBezTo>
                  <a:lnTo>
                    <a:pt x="18240" y="20217"/>
                  </a:lnTo>
                  <a:cubicBezTo>
                    <a:pt x="18312" y="20050"/>
                    <a:pt x="18371" y="19884"/>
                    <a:pt x="18431" y="19717"/>
                  </a:cubicBezTo>
                  <a:lnTo>
                    <a:pt x="536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50" name="Google Shape;150;p6"/>
            <p:cNvSpPr/>
            <p:nvPr/>
          </p:nvSpPr>
          <p:spPr>
            <a:xfrm>
              <a:off x="5009946" y="4605343"/>
              <a:ext cx="241519" cy="265163"/>
            </a:xfrm>
            <a:custGeom>
              <a:avLst/>
              <a:gdLst/>
              <a:ahLst/>
              <a:cxnLst/>
              <a:rect l="l" t="t" r="r" b="b"/>
              <a:pathLst>
                <a:path w="19337" h="21230" extrusionOk="0">
                  <a:moveTo>
                    <a:pt x="489" y="1"/>
                  </a:moveTo>
                  <a:cubicBezTo>
                    <a:pt x="322" y="60"/>
                    <a:pt x="168" y="120"/>
                    <a:pt x="1" y="179"/>
                  </a:cubicBezTo>
                  <a:lnTo>
                    <a:pt x="19110" y="21230"/>
                  </a:lnTo>
                  <a:cubicBezTo>
                    <a:pt x="19194" y="21075"/>
                    <a:pt x="19265" y="20920"/>
                    <a:pt x="19337" y="20765"/>
                  </a:cubicBezTo>
                  <a:lnTo>
                    <a:pt x="489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51" name="Google Shape;151;p6"/>
            <p:cNvSpPr/>
            <p:nvPr/>
          </p:nvSpPr>
          <p:spPr>
            <a:xfrm>
              <a:off x="4992548" y="4612487"/>
              <a:ext cx="250150" cy="274680"/>
            </a:xfrm>
            <a:custGeom>
              <a:avLst/>
              <a:gdLst/>
              <a:ahLst/>
              <a:cxnLst/>
              <a:rect l="l" t="t" r="r" b="b"/>
              <a:pathLst>
                <a:path w="20028" h="21992" extrusionOk="0">
                  <a:moveTo>
                    <a:pt x="453" y="0"/>
                  </a:moveTo>
                  <a:cubicBezTo>
                    <a:pt x="299" y="72"/>
                    <a:pt x="156" y="143"/>
                    <a:pt x="1" y="227"/>
                  </a:cubicBezTo>
                  <a:lnTo>
                    <a:pt x="19765" y="21991"/>
                  </a:lnTo>
                  <a:cubicBezTo>
                    <a:pt x="19849" y="21848"/>
                    <a:pt x="19932" y="21705"/>
                    <a:pt x="20027" y="21563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52" name="Google Shape;152;p6"/>
            <p:cNvSpPr/>
            <p:nvPr/>
          </p:nvSpPr>
          <p:spPr>
            <a:xfrm>
              <a:off x="4976486" y="4621106"/>
              <a:ext cx="255945" cy="281075"/>
            </a:xfrm>
            <a:custGeom>
              <a:avLst/>
              <a:gdLst/>
              <a:ahLst/>
              <a:cxnLst/>
              <a:rect l="l" t="t" r="r" b="b"/>
              <a:pathLst>
                <a:path w="20492" h="22504" extrusionOk="0">
                  <a:moveTo>
                    <a:pt x="418" y="1"/>
                  </a:moveTo>
                  <a:cubicBezTo>
                    <a:pt x="275" y="84"/>
                    <a:pt x="144" y="179"/>
                    <a:pt x="1" y="263"/>
                  </a:cubicBezTo>
                  <a:lnTo>
                    <a:pt x="20194" y="22504"/>
                  </a:lnTo>
                  <a:cubicBezTo>
                    <a:pt x="20301" y="22373"/>
                    <a:pt x="20396" y="22254"/>
                    <a:pt x="20492" y="22111"/>
                  </a:cubicBezTo>
                  <a:lnTo>
                    <a:pt x="41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53" name="Google Shape;153;p6"/>
            <p:cNvSpPr/>
            <p:nvPr/>
          </p:nvSpPr>
          <p:spPr>
            <a:xfrm>
              <a:off x="4961623" y="4631222"/>
              <a:ext cx="259355" cy="284784"/>
            </a:xfrm>
            <a:custGeom>
              <a:avLst/>
              <a:gdLst/>
              <a:ahLst/>
              <a:cxnLst/>
              <a:rect l="l" t="t" r="r" b="b"/>
              <a:pathLst>
                <a:path w="20765" h="22801" extrusionOk="0">
                  <a:moveTo>
                    <a:pt x="393" y="1"/>
                  </a:moveTo>
                  <a:cubicBezTo>
                    <a:pt x="250" y="96"/>
                    <a:pt x="131" y="191"/>
                    <a:pt x="0" y="286"/>
                  </a:cubicBezTo>
                  <a:lnTo>
                    <a:pt x="20443" y="22801"/>
                  </a:lnTo>
                  <a:cubicBezTo>
                    <a:pt x="20551" y="22682"/>
                    <a:pt x="20658" y="22563"/>
                    <a:pt x="20765" y="2244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54" name="Google Shape;154;p6"/>
            <p:cNvSpPr/>
            <p:nvPr/>
          </p:nvSpPr>
          <p:spPr>
            <a:xfrm>
              <a:off x="4947934" y="4642526"/>
              <a:ext cx="260404" cy="285984"/>
            </a:xfrm>
            <a:custGeom>
              <a:avLst/>
              <a:gdLst/>
              <a:ahLst/>
              <a:cxnLst/>
              <a:rect l="l" t="t" r="r" b="b"/>
              <a:pathLst>
                <a:path w="20849" h="22897" extrusionOk="0">
                  <a:moveTo>
                    <a:pt x="358" y="0"/>
                  </a:moveTo>
                  <a:cubicBezTo>
                    <a:pt x="287" y="48"/>
                    <a:pt x="227" y="96"/>
                    <a:pt x="168" y="155"/>
                  </a:cubicBezTo>
                  <a:cubicBezTo>
                    <a:pt x="108" y="215"/>
                    <a:pt x="61" y="262"/>
                    <a:pt x="1" y="322"/>
                  </a:cubicBezTo>
                  <a:lnTo>
                    <a:pt x="20504" y="22896"/>
                  </a:lnTo>
                  <a:cubicBezTo>
                    <a:pt x="20563" y="22848"/>
                    <a:pt x="20623" y="22801"/>
                    <a:pt x="20682" y="22741"/>
                  </a:cubicBezTo>
                  <a:cubicBezTo>
                    <a:pt x="20742" y="22682"/>
                    <a:pt x="20801" y="22634"/>
                    <a:pt x="20849" y="22575"/>
                  </a:cubicBezTo>
                  <a:lnTo>
                    <a:pt x="358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55" name="Google Shape;155;p6"/>
            <p:cNvSpPr/>
            <p:nvPr/>
          </p:nvSpPr>
          <p:spPr>
            <a:xfrm>
              <a:off x="4935294" y="4655016"/>
              <a:ext cx="259367" cy="284784"/>
            </a:xfrm>
            <a:custGeom>
              <a:avLst/>
              <a:gdLst/>
              <a:ahLst/>
              <a:cxnLst/>
              <a:rect l="l" t="t" r="r" b="b"/>
              <a:pathLst>
                <a:path w="20766" h="22801" extrusionOk="0">
                  <a:moveTo>
                    <a:pt x="322" y="1"/>
                  </a:moveTo>
                  <a:cubicBezTo>
                    <a:pt x="215" y="120"/>
                    <a:pt x="108" y="239"/>
                    <a:pt x="1" y="358"/>
                  </a:cubicBezTo>
                  <a:lnTo>
                    <a:pt x="20384" y="22801"/>
                  </a:lnTo>
                  <a:cubicBezTo>
                    <a:pt x="20515" y="22706"/>
                    <a:pt x="20634" y="22610"/>
                    <a:pt x="20765" y="22515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56" name="Google Shape;156;p6"/>
            <p:cNvSpPr/>
            <p:nvPr/>
          </p:nvSpPr>
          <p:spPr>
            <a:xfrm>
              <a:off x="4923853" y="4668842"/>
              <a:ext cx="255933" cy="281075"/>
            </a:xfrm>
            <a:custGeom>
              <a:avLst/>
              <a:gdLst/>
              <a:ahLst/>
              <a:cxnLst/>
              <a:rect l="l" t="t" r="r" b="b"/>
              <a:pathLst>
                <a:path w="20491" h="22504" extrusionOk="0">
                  <a:moveTo>
                    <a:pt x="298" y="1"/>
                  </a:moveTo>
                  <a:cubicBezTo>
                    <a:pt x="191" y="132"/>
                    <a:pt x="95" y="263"/>
                    <a:pt x="0" y="394"/>
                  </a:cubicBezTo>
                  <a:lnTo>
                    <a:pt x="20074" y="22504"/>
                  </a:lnTo>
                  <a:cubicBezTo>
                    <a:pt x="20217" y="22420"/>
                    <a:pt x="20360" y="22337"/>
                    <a:pt x="20491" y="22242"/>
                  </a:cubicBezTo>
                  <a:lnTo>
                    <a:pt x="29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57" name="Google Shape;157;p6"/>
            <p:cNvSpPr/>
            <p:nvPr/>
          </p:nvSpPr>
          <p:spPr>
            <a:xfrm>
              <a:off x="4913586" y="4684018"/>
              <a:ext cx="250137" cy="274530"/>
            </a:xfrm>
            <a:custGeom>
              <a:avLst/>
              <a:gdLst/>
              <a:ahLst/>
              <a:cxnLst/>
              <a:rect l="l" t="t" r="r" b="b"/>
              <a:pathLst>
                <a:path w="20027" h="21980" extrusionOk="0">
                  <a:moveTo>
                    <a:pt x="263" y="0"/>
                  </a:moveTo>
                  <a:cubicBezTo>
                    <a:pt x="179" y="131"/>
                    <a:pt x="96" y="274"/>
                    <a:pt x="1" y="417"/>
                  </a:cubicBezTo>
                  <a:lnTo>
                    <a:pt x="19575" y="21979"/>
                  </a:lnTo>
                  <a:cubicBezTo>
                    <a:pt x="19729" y="21908"/>
                    <a:pt x="19884" y="21836"/>
                    <a:pt x="20027" y="21753"/>
                  </a:cubicBezTo>
                  <a:lnTo>
                    <a:pt x="26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58" name="Google Shape;158;p6"/>
            <p:cNvSpPr/>
            <p:nvPr/>
          </p:nvSpPr>
          <p:spPr>
            <a:xfrm>
              <a:off x="4904818" y="4700517"/>
              <a:ext cx="241507" cy="265163"/>
            </a:xfrm>
            <a:custGeom>
              <a:avLst/>
              <a:gdLst/>
              <a:ahLst/>
              <a:cxnLst/>
              <a:rect l="l" t="t" r="r" b="b"/>
              <a:pathLst>
                <a:path w="19336" h="21230" extrusionOk="0">
                  <a:moveTo>
                    <a:pt x="226" y="1"/>
                  </a:moveTo>
                  <a:cubicBezTo>
                    <a:pt x="143" y="156"/>
                    <a:pt x="72" y="310"/>
                    <a:pt x="0" y="465"/>
                  </a:cubicBezTo>
                  <a:lnTo>
                    <a:pt x="18848" y="21230"/>
                  </a:lnTo>
                  <a:cubicBezTo>
                    <a:pt x="19014" y="21182"/>
                    <a:pt x="19181" y="21111"/>
                    <a:pt x="19336" y="21051"/>
                  </a:cubicBezTo>
                  <a:lnTo>
                    <a:pt x="226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59" name="Google Shape;159;p6"/>
            <p:cNvSpPr/>
            <p:nvPr/>
          </p:nvSpPr>
          <p:spPr>
            <a:xfrm>
              <a:off x="4897524" y="4718665"/>
              <a:ext cx="230066" cy="252523"/>
            </a:xfrm>
            <a:custGeom>
              <a:avLst/>
              <a:gdLst/>
              <a:ahLst/>
              <a:cxnLst/>
              <a:rect l="l" t="t" r="r" b="b"/>
              <a:pathLst>
                <a:path w="18420" h="20218" extrusionOk="0">
                  <a:moveTo>
                    <a:pt x="179" y="0"/>
                  </a:moveTo>
                  <a:cubicBezTo>
                    <a:pt x="108" y="167"/>
                    <a:pt x="48" y="346"/>
                    <a:pt x="1" y="512"/>
                  </a:cubicBezTo>
                  <a:lnTo>
                    <a:pt x="17884" y="20217"/>
                  </a:lnTo>
                  <a:cubicBezTo>
                    <a:pt x="18063" y="20181"/>
                    <a:pt x="18241" y="20134"/>
                    <a:pt x="18420" y="20086"/>
                  </a:cubicBezTo>
                  <a:lnTo>
                    <a:pt x="179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60" name="Google Shape;160;p6"/>
            <p:cNvSpPr/>
            <p:nvPr/>
          </p:nvSpPr>
          <p:spPr>
            <a:xfrm>
              <a:off x="4891878" y="4738587"/>
              <a:ext cx="215340" cy="236161"/>
            </a:xfrm>
            <a:custGeom>
              <a:avLst/>
              <a:gdLst/>
              <a:ahLst/>
              <a:cxnLst/>
              <a:rect l="l" t="t" r="r" b="b"/>
              <a:pathLst>
                <a:path w="17241" h="18908" extrusionOk="0">
                  <a:moveTo>
                    <a:pt x="131" y="1"/>
                  </a:moveTo>
                  <a:cubicBezTo>
                    <a:pt x="84" y="191"/>
                    <a:pt x="36" y="382"/>
                    <a:pt x="0" y="572"/>
                  </a:cubicBezTo>
                  <a:lnTo>
                    <a:pt x="16645" y="18908"/>
                  </a:lnTo>
                  <a:cubicBezTo>
                    <a:pt x="16848" y="18896"/>
                    <a:pt x="17038" y="18872"/>
                    <a:pt x="17241" y="18836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61" name="Google Shape;161;p6"/>
            <p:cNvSpPr/>
            <p:nvPr/>
          </p:nvSpPr>
          <p:spPr>
            <a:xfrm>
              <a:off x="4888456" y="4760744"/>
              <a:ext cx="196155" cy="215315"/>
            </a:xfrm>
            <a:custGeom>
              <a:avLst/>
              <a:gdLst/>
              <a:ahLst/>
              <a:cxnLst/>
              <a:rect l="l" t="t" r="r" b="b"/>
              <a:pathLst>
                <a:path w="15705" h="17239" extrusionOk="0">
                  <a:moveTo>
                    <a:pt x="60" y="1"/>
                  </a:moveTo>
                  <a:cubicBezTo>
                    <a:pt x="36" y="215"/>
                    <a:pt x="12" y="429"/>
                    <a:pt x="0" y="644"/>
                  </a:cubicBezTo>
                  <a:lnTo>
                    <a:pt x="15062" y="17229"/>
                  </a:lnTo>
                  <a:cubicBezTo>
                    <a:pt x="15169" y="17235"/>
                    <a:pt x="15276" y="17238"/>
                    <a:pt x="15383" y="17238"/>
                  </a:cubicBezTo>
                  <a:cubicBezTo>
                    <a:pt x="15491" y="17238"/>
                    <a:pt x="15598" y="17235"/>
                    <a:pt x="15705" y="17229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62" name="Google Shape;162;p6"/>
            <p:cNvSpPr/>
            <p:nvPr/>
          </p:nvSpPr>
          <p:spPr>
            <a:xfrm>
              <a:off x="4887569" y="4785736"/>
              <a:ext cx="171912" cy="189461"/>
            </a:xfrm>
            <a:custGeom>
              <a:avLst/>
              <a:gdLst/>
              <a:ahLst/>
              <a:cxnLst/>
              <a:rect l="l" t="t" r="r" b="b"/>
              <a:pathLst>
                <a:path w="13764" h="15169" extrusionOk="0">
                  <a:moveTo>
                    <a:pt x="0" y="0"/>
                  </a:moveTo>
                  <a:cubicBezTo>
                    <a:pt x="0" y="250"/>
                    <a:pt x="12" y="500"/>
                    <a:pt x="24" y="738"/>
                  </a:cubicBezTo>
                  <a:lnTo>
                    <a:pt x="13037" y="15073"/>
                  </a:lnTo>
                  <a:cubicBezTo>
                    <a:pt x="13276" y="15109"/>
                    <a:pt x="13526" y="15133"/>
                    <a:pt x="13764" y="15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63" name="Google Shape;163;p6"/>
            <p:cNvSpPr/>
            <p:nvPr/>
          </p:nvSpPr>
          <p:spPr>
            <a:xfrm>
              <a:off x="4889942" y="4815175"/>
              <a:ext cx="140537" cy="154963"/>
            </a:xfrm>
            <a:custGeom>
              <a:avLst/>
              <a:gdLst/>
              <a:ahLst/>
              <a:cxnLst/>
              <a:rect l="l" t="t" r="r" b="b"/>
              <a:pathLst>
                <a:path w="11252" h="12407" extrusionOk="0">
                  <a:moveTo>
                    <a:pt x="1" y="1"/>
                  </a:moveTo>
                  <a:cubicBezTo>
                    <a:pt x="48" y="310"/>
                    <a:pt x="108" y="608"/>
                    <a:pt x="167" y="905"/>
                  </a:cubicBezTo>
                  <a:lnTo>
                    <a:pt x="10371" y="12145"/>
                  </a:lnTo>
                  <a:cubicBezTo>
                    <a:pt x="10669" y="12240"/>
                    <a:pt x="10954" y="12323"/>
                    <a:pt x="11252" y="1240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164" name="Google Shape;164;p6"/>
            <p:cNvSpPr/>
            <p:nvPr/>
          </p:nvSpPr>
          <p:spPr>
            <a:xfrm>
              <a:off x="4899909" y="4852945"/>
              <a:ext cx="93987" cy="103517"/>
            </a:xfrm>
            <a:custGeom>
              <a:avLst/>
              <a:gdLst/>
              <a:ahLst/>
              <a:cxnLst/>
              <a:rect l="l" t="t" r="r" b="b"/>
              <a:pathLst>
                <a:path w="7525" h="8288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477"/>
                    <a:pt x="381" y="929"/>
                    <a:pt x="607" y="1382"/>
                  </a:cubicBezTo>
                  <a:lnTo>
                    <a:pt x="6203" y="7549"/>
                  </a:lnTo>
                  <a:cubicBezTo>
                    <a:pt x="6632" y="7823"/>
                    <a:pt x="7073" y="8061"/>
                    <a:pt x="7525" y="8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</p:grpSp>
      <p:sp>
        <p:nvSpPr>
          <p:cNvPr id="165" name="Google Shape;165;p6"/>
          <p:cNvSpPr/>
          <p:nvPr/>
        </p:nvSpPr>
        <p:spPr>
          <a:xfrm rot="862056" flipH="1">
            <a:off x="11105210" y="1619417"/>
            <a:ext cx="1737719" cy="235409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66" name="Google Shape;166;p6"/>
          <p:cNvGrpSpPr/>
          <p:nvPr/>
        </p:nvGrpSpPr>
        <p:grpSpPr>
          <a:xfrm>
            <a:off x="511228" y="6153933"/>
            <a:ext cx="1176512" cy="988327"/>
            <a:chOff x="4649450" y="3501085"/>
            <a:chExt cx="1170736" cy="983475"/>
          </a:xfrm>
        </p:grpSpPr>
        <p:sp>
          <p:nvSpPr>
            <p:cNvPr id="167" name="Google Shape;167;p6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6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" name="Google Shape;169;p6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0" name="Google Shape;170;p6"/>
          <p:cNvGrpSpPr/>
          <p:nvPr/>
        </p:nvGrpSpPr>
        <p:grpSpPr>
          <a:xfrm rot="2055339" flipH="1">
            <a:off x="10967826" y="3653398"/>
            <a:ext cx="2013095" cy="1617441"/>
            <a:chOff x="4649450" y="3527425"/>
            <a:chExt cx="1224050" cy="983475"/>
          </a:xfrm>
        </p:grpSpPr>
        <p:sp>
          <p:nvSpPr>
            <p:cNvPr id="171" name="Google Shape;171;p6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6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6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4" name="Google Shape;174;p6"/>
          <p:cNvSpPr/>
          <p:nvPr/>
        </p:nvSpPr>
        <p:spPr>
          <a:xfrm rot="858393" flipH="1">
            <a:off x="11057594" y="4564071"/>
            <a:ext cx="1737757" cy="2354148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" name="Google Shape;175;p6"/>
          <p:cNvSpPr/>
          <p:nvPr/>
        </p:nvSpPr>
        <p:spPr>
          <a:xfrm rot="-5400000">
            <a:off x="10867500" y="5243618"/>
            <a:ext cx="1517629" cy="205596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6" name="Google Shape;176;p6"/>
          <p:cNvSpPr/>
          <p:nvPr/>
        </p:nvSpPr>
        <p:spPr>
          <a:xfrm rot="5400000" flipH="1">
            <a:off x="-194122" y="5232303"/>
            <a:ext cx="1373201" cy="186004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77" name="Google Shape;177;p6"/>
          <p:cNvGrpSpPr/>
          <p:nvPr/>
        </p:nvGrpSpPr>
        <p:grpSpPr>
          <a:xfrm>
            <a:off x="-225973" y="4673358"/>
            <a:ext cx="998825" cy="802516"/>
            <a:chOff x="4649450" y="3527425"/>
            <a:chExt cx="1224050" cy="983475"/>
          </a:xfrm>
        </p:grpSpPr>
        <p:sp>
          <p:nvSpPr>
            <p:cNvPr id="178" name="Google Shape;178;p6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" name="Google Shape;179;p6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" name="Google Shape;180;p6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81" name="Google Shape;181;p6"/>
          <p:cNvSpPr/>
          <p:nvPr/>
        </p:nvSpPr>
        <p:spPr>
          <a:xfrm>
            <a:off x="-437633" y="5227613"/>
            <a:ext cx="1015751" cy="137596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" name="Google Shape;182;p6"/>
          <p:cNvSpPr/>
          <p:nvPr/>
        </p:nvSpPr>
        <p:spPr>
          <a:xfrm>
            <a:off x="-437625" y="2952934"/>
            <a:ext cx="1477681" cy="200157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83" name="Google Shape;183;p6"/>
          <p:cNvGrpSpPr/>
          <p:nvPr/>
        </p:nvGrpSpPr>
        <p:grpSpPr>
          <a:xfrm flipH="1">
            <a:off x="10598357" y="6466581"/>
            <a:ext cx="1144241" cy="919352"/>
            <a:chOff x="4649450" y="3527425"/>
            <a:chExt cx="1224050" cy="983475"/>
          </a:xfrm>
        </p:grpSpPr>
        <p:sp>
          <p:nvSpPr>
            <p:cNvPr id="184" name="Google Shape;184;p6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" name="Google Shape;185;p6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" name="Google Shape;186;p6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605364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7"/>
          <p:cNvSpPr txBox="1">
            <a:spLocks noGrp="1"/>
          </p:cNvSpPr>
          <p:nvPr>
            <p:ph type="body" idx="1"/>
          </p:nvPr>
        </p:nvSpPr>
        <p:spPr>
          <a:xfrm>
            <a:off x="1496433" y="1834600"/>
            <a:ext cx="4637600" cy="242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Montserrat"/>
              <a:buChar char="●"/>
              <a:defRPr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9" name="Google Shape;189;p7"/>
          <p:cNvSpPr txBox="1">
            <a:spLocks noGrp="1"/>
          </p:cNvSpPr>
          <p:nvPr>
            <p:ph type="title"/>
          </p:nvPr>
        </p:nvSpPr>
        <p:spPr>
          <a:xfrm>
            <a:off x="1038000" y="603767"/>
            <a:ext cx="79340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90" name="Google Shape;190;p7"/>
          <p:cNvSpPr/>
          <p:nvPr/>
        </p:nvSpPr>
        <p:spPr>
          <a:xfrm rot="-5818795">
            <a:off x="8533723" y="5553881"/>
            <a:ext cx="1417709" cy="1920472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91" name="Google Shape;191;p7"/>
          <p:cNvGrpSpPr/>
          <p:nvPr/>
        </p:nvGrpSpPr>
        <p:grpSpPr>
          <a:xfrm rot="5400000">
            <a:off x="-461522" y="1047860"/>
            <a:ext cx="956177" cy="787829"/>
            <a:chOff x="4626556" y="3501085"/>
            <a:chExt cx="1193630" cy="983475"/>
          </a:xfrm>
        </p:grpSpPr>
        <p:sp>
          <p:nvSpPr>
            <p:cNvPr id="192" name="Google Shape;192;p7"/>
            <p:cNvSpPr/>
            <p:nvPr/>
          </p:nvSpPr>
          <p:spPr>
            <a:xfrm>
              <a:off x="4626556" y="4118393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" name="Google Shape;193;p7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" name="Google Shape;194;p7"/>
            <p:cNvSpPr/>
            <p:nvPr/>
          </p:nvSpPr>
          <p:spPr>
            <a:xfrm>
              <a:off x="4809818" y="3586908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5" name="Google Shape;195;p7"/>
          <p:cNvGrpSpPr/>
          <p:nvPr/>
        </p:nvGrpSpPr>
        <p:grpSpPr>
          <a:xfrm rot="-5400000">
            <a:off x="9684780" y="6012897"/>
            <a:ext cx="1642349" cy="1319561"/>
            <a:chOff x="4649450" y="3527425"/>
            <a:chExt cx="1224050" cy="983475"/>
          </a:xfrm>
        </p:grpSpPr>
        <p:sp>
          <p:nvSpPr>
            <p:cNvPr id="196" name="Google Shape;196;p7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" name="Google Shape;197;p7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" name="Google Shape;198;p7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99" name="Google Shape;199;p7"/>
          <p:cNvSpPr/>
          <p:nvPr/>
        </p:nvSpPr>
        <p:spPr>
          <a:xfrm rot="-3489614">
            <a:off x="10706698" y="5336450"/>
            <a:ext cx="1417717" cy="1920484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0" name="Google Shape;200;p7"/>
          <p:cNvSpPr/>
          <p:nvPr/>
        </p:nvSpPr>
        <p:spPr>
          <a:xfrm rot="857611" flipH="1">
            <a:off x="11040284" y="3990901"/>
            <a:ext cx="1595571" cy="2628792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1" name="Google Shape;201;p7"/>
          <p:cNvSpPr/>
          <p:nvPr/>
        </p:nvSpPr>
        <p:spPr>
          <a:xfrm rot="10800000" flipH="1">
            <a:off x="-330943" y="-199092"/>
            <a:ext cx="1094556" cy="1482720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02" name="Google Shape;202;p7"/>
          <p:cNvGrpSpPr/>
          <p:nvPr/>
        </p:nvGrpSpPr>
        <p:grpSpPr>
          <a:xfrm rot="5400000">
            <a:off x="629243" y="-174814"/>
            <a:ext cx="796285" cy="639783"/>
            <a:chOff x="4649450" y="3527425"/>
            <a:chExt cx="1224050" cy="983475"/>
          </a:xfrm>
        </p:grpSpPr>
        <p:sp>
          <p:nvSpPr>
            <p:cNvPr id="203" name="Google Shape;203;p7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" name="Google Shape;204;p7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" name="Google Shape;205;p7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06" name="Google Shape;206;p7"/>
          <p:cNvSpPr/>
          <p:nvPr/>
        </p:nvSpPr>
        <p:spPr>
          <a:xfrm rot="5400000">
            <a:off x="142080" y="-376181"/>
            <a:ext cx="809765" cy="1096933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7" name="Google Shape;207;p7"/>
          <p:cNvSpPr/>
          <p:nvPr/>
        </p:nvSpPr>
        <p:spPr>
          <a:xfrm rot="5400000">
            <a:off x="1254399" y="-735679"/>
            <a:ext cx="1177823" cy="159551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8" name="Google Shape;208;p7"/>
          <p:cNvSpPr/>
          <p:nvPr/>
        </p:nvSpPr>
        <p:spPr>
          <a:xfrm rot="482232">
            <a:off x="-195083" y="4943282"/>
            <a:ext cx="1512963" cy="204950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9" name="Google Shape;209;p7"/>
          <p:cNvSpPr/>
          <p:nvPr/>
        </p:nvSpPr>
        <p:spPr>
          <a:xfrm rot="2442351">
            <a:off x="454660" y="5159126"/>
            <a:ext cx="1702787" cy="280567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824647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8"/>
          <p:cNvSpPr/>
          <p:nvPr/>
        </p:nvSpPr>
        <p:spPr>
          <a:xfrm rot="1142206" flipH="1">
            <a:off x="11004217" y="3557851"/>
            <a:ext cx="1939835" cy="3009184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2" name="Google Shape;212;p8"/>
          <p:cNvSpPr txBox="1">
            <a:spLocks noGrp="1"/>
          </p:cNvSpPr>
          <p:nvPr>
            <p:ph type="title"/>
          </p:nvPr>
        </p:nvSpPr>
        <p:spPr>
          <a:xfrm>
            <a:off x="3400000" y="2007184"/>
            <a:ext cx="5392000" cy="17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1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13" name="Google Shape;213;p8"/>
          <p:cNvSpPr/>
          <p:nvPr/>
        </p:nvSpPr>
        <p:spPr>
          <a:xfrm rot="-5400000">
            <a:off x="8164189" y="5244045"/>
            <a:ext cx="1495623" cy="202601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14" name="Google Shape;214;p8"/>
          <p:cNvGrpSpPr/>
          <p:nvPr/>
        </p:nvGrpSpPr>
        <p:grpSpPr>
          <a:xfrm rot="-5400000">
            <a:off x="9378505" y="5728218"/>
            <a:ext cx="1732601" cy="1392076"/>
            <a:chOff x="4649450" y="3527425"/>
            <a:chExt cx="1224050" cy="983475"/>
          </a:xfrm>
        </p:grpSpPr>
        <p:sp>
          <p:nvSpPr>
            <p:cNvPr id="215" name="Google Shape;215;p8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" name="Google Shape;216;p8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" name="Google Shape;217;p8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18" name="Google Shape;218;p8"/>
          <p:cNvSpPr/>
          <p:nvPr/>
        </p:nvSpPr>
        <p:spPr>
          <a:xfrm rot="-3298146">
            <a:off x="10703142" y="5114469"/>
            <a:ext cx="1495660" cy="202606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9" name="Google Shape;219;p8"/>
          <p:cNvSpPr/>
          <p:nvPr/>
        </p:nvSpPr>
        <p:spPr>
          <a:xfrm rot="10800000" flipH="1">
            <a:off x="-344687" y="-399234"/>
            <a:ext cx="1665625" cy="225630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0" name="Google Shape;220;p8"/>
          <p:cNvSpPr/>
          <p:nvPr/>
        </p:nvSpPr>
        <p:spPr>
          <a:xfrm rot="5400000">
            <a:off x="375167" y="-668743"/>
            <a:ext cx="1232244" cy="166923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1" name="Google Shape;221;p8"/>
          <p:cNvSpPr/>
          <p:nvPr/>
        </p:nvSpPr>
        <p:spPr>
          <a:xfrm rot="8874477">
            <a:off x="-590963" y="2214999"/>
            <a:ext cx="1792292" cy="2428008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2" name="Google Shape;222;p8"/>
          <p:cNvSpPr txBox="1">
            <a:spLocks noGrp="1"/>
          </p:cNvSpPr>
          <p:nvPr>
            <p:ph type="body" idx="1"/>
          </p:nvPr>
        </p:nvSpPr>
        <p:spPr>
          <a:xfrm>
            <a:off x="3400000" y="3778417"/>
            <a:ext cx="5392000" cy="10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23" name="Google Shape;223;p8"/>
          <p:cNvGrpSpPr/>
          <p:nvPr/>
        </p:nvGrpSpPr>
        <p:grpSpPr>
          <a:xfrm rot="5400000">
            <a:off x="-556729" y="1236193"/>
            <a:ext cx="1454956" cy="1198791"/>
            <a:chOff x="4626556" y="3501085"/>
            <a:chExt cx="1193630" cy="983475"/>
          </a:xfrm>
        </p:grpSpPr>
        <p:sp>
          <p:nvSpPr>
            <p:cNvPr id="224" name="Google Shape;224;p8"/>
            <p:cNvSpPr/>
            <p:nvPr/>
          </p:nvSpPr>
          <p:spPr>
            <a:xfrm>
              <a:off x="4626556" y="4118393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" name="Google Shape;225;p8"/>
            <p:cNvSpPr/>
            <p:nvPr/>
          </p:nvSpPr>
          <p:spPr>
            <a:xfrm>
              <a:off x="4702761" y="350108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" name="Google Shape;226;p8"/>
            <p:cNvSpPr/>
            <p:nvPr/>
          </p:nvSpPr>
          <p:spPr>
            <a:xfrm>
              <a:off x="4809818" y="3586908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399623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"/>
          <p:cNvSpPr txBox="1">
            <a:spLocks noGrp="1"/>
          </p:cNvSpPr>
          <p:nvPr>
            <p:ph type="title" hasCustomPrompt="1"/>
          </p:nvPr>
        </p:nvSpPr>
        <p:spPr>
          <a:xfrm>
            <a:off x="3346899" y="656037"/>
            <a:ext cx="1945600" cy="103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300"/>
              <a:buNone/>
              <a:defRPr sz="8400"/>
            </a:lvl9pPr>
          </a:lstStyle>
          <a:p>
            <a:r>
              <a:t>xx%</a:t>
            </a:r>
          </a:p>
        </p:txBody>
      </p:sp>
      <p:grpSp>
        <p:nvGrpSpPr>
          <p:cNvPr id="229" name="Google Shape;229;p9"/>
          <p:cNvGrpSpPr/>
          <p:nvPr/>
        </p:nvGrpSpPr>
        <p:grpSpPr>
          <a:xfrm>
            <a:off x="8693734" y="6322745"/>
            <a:ext cx="600431" cy="599847"/>
            <a:chOff x="4887569" y="4595026"/>
            <a:chExt cx="381145" cy="381032"/>
          </a:xfrm>
        </p:grpSpPr>
        <p:sp>
          <p:nvSpPr>
            <p:cNvPr id="230" name="Google Shape;230;p9"/>
            <p:cNvSpPr/>
            <p:nvPr/>
          </p:nvSpPr>
          <p:spPr>
            <a:xfrm>
              <a:off x="5162374" y="4614573"/>
              <a:ext cx="94000" cy="103505"/>
            </a:xfrm>
            <a:custGeom>
              <a:avLst/>
              <a:gdLst/>
              <a:ahLst/>
              <a:cxnLst/>
              <a:rect l="l" t="t" r="r" b="b"/>
              <a:pathLst>
                <a:path w="7526" h="8287" extrusionOk="0">
                  <a:moveTo>
                    <a:pt x="1" y="0"/>
                  </a:moveTo>
                  <a:lnTo>
                    <a:pt x="7526" y="8287"/>
                  </a:lnTo>
                  <a:cubicBezTo>
                    <a:pt x="7347" y="7811"/>
                    <a:pt x="7145" y="7358"/>
                    <a:pt x="6918" y="6906"/>
                  </a:cubicBezTo>
                  <a:lnTo>
                    <a:pt x="1322" y="738"/>
                  </a:lnTo>
                  <a:cubicBezTo>
                    <a:pt x="894" y="464"/>
                    <a:pt x="453" y="226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31" name="Google Shape;231;p9"/>
            <p:cNvSpPr/>
            <p:nvPr/>
          </p:nvSpPr>
          <p:spPr>
            <a:xfrm>
              <a:off x="5125791" y="4601034"/>
              <a:ext cx="140550" cy="154814"/>
            </a:xfrm>
            <a:custGeom>
              <a:avLst/>
              <a:gdLst/>
              <a:ahLst/>
              <a:cxnLst/>
              <a:rect l="l" t="t" r="r" b="b"/>
              <a:pathLst>
                <a:path w="11253" h="12395" extrusionOk="0">
                  <a:moveTo>
                    <a:pt x="1" y="1"/>
                  </a:moveTo>
                  <a:lnTo>
                    <a:pt x="11252" y="12395"/>
                  </a:lnTo>
                  <a:cubicBezTo>
                    <a:pt x="11205" y="12097"/>
                    <a:pt x="11157" y="11800"/>
                    <a:pt x="11086" y="11502"/>
                  </a:cubicBezTo>
                  <a:lnTo>
                    <a:pt x="870" y="251"/>
                  </a:lnTo>
                  <a:cubicBezTo>
                    <a:pt x="596" y="155"/>
                    <a:pt x="299" y="72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32" name="Google Shape;232;p9"/>
            <p:cNvSpPr/>
            <p:nvPr/>
          </p:nvSpPr>
          <p:spPr>
            <a:xfrm>
              <a:off x="5096802" y="4595976"/>
              <a:ext cx="171912" cy="189323"/>
            </a:xfrm>
            <a:custGeom>
              <a:avLst/>
              <a:gdLst/>
              <a:ahLst/>
              <a:cxnLst/>
              <a:rect l="l" t="t" r="r" b="b"/>
              <a:pathLst>
                <a:path w="13764" h="15158" extrusionOk="0">
                  <a:moveTo>
                    <a:pt x="0" y="1"/>
                  </a:moveTo>
                  <a:lnTo>
                    <a:pt x="13764" y="15157"/>
                  </a:lnTo>
                  <a:cubicBezTo>
                    <a:pt x="13764" y="14907"/>
                    <a:pt x="13752" y="14669"/>
                    <a:pt x="13740" y="14419"/>
                  </a:cubicBezTo>
                  <a:lnTo>
                    <a:pt x="726" y="84"/>
                  </a:lnTo>
                  <a:cubicBezTo>
                    <a:pt x="488" y="48"/>
                    <a:pt x="238" y="2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33" name="Google Shape;233;p9"/>
            <p:cNvSpPr/>
            <p:nvPr/>
          </p:nvSpPr>
          <p:spPr>
            <a:xfrm>
              <a:off x="5071659" y="4595026"/>
              <a:ext cx="196318" cy="215253"/>
            </a:xfrm>
            <a:custGeom>
              <a:avLst/>
              <a:gdLst/>
              <a:ahLst/>
              <a:cxnLst/>
              <a:rect l="l" t="t" r="r" b="b"/>
              <a:pathLst>
                <a:path w="15718" h="17234" extrusionOk="0">
                  <a:moveTo>
                    <a:pt x="430" y="0"/>
                  </a:moveTo>
                  <a:cubicBezTo>
                    <a:pt x="287" y="0"/>
                    <a:pt x="144" y="5"/>
                    <a:pt x="1" y="5"/>
                  </a:cubicBezTo>
                  <a:lnTo>
                    <a:pt x="15646" y="17234"/>
                  </a:lnTo>
                  <a:cubicBezTo>
                    <a:pt x="15670" y="17019"/>
                    <a:pt x="15693" y="16805"/>
                    <a:pt x="15717" y="16591"/>
                  </a:cubicBezTo>
                  <a:lnTo>
                    <a:pt x="644" y="5"/>
                  </a:lnTo>
                  <a:cubicBezTo>
                    <a:pt x="572" y="1"/>
                    <a:pt x="501" y="0"/>
                    <a:pt x="430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34" name="Google Shape;234;p9"/>
            <p:cNvSpPr/>
            <p:nvPr/>
          </p:nvSpPr>
          <p:spPr>
            <a:xfrm>
              <a:off x="5049215" y="4596275"/>
              <a:ext cx="215190" cy="236161"/>
            </a:xfrm>
            <a:custGeom>
              <a:avLst/>
              <a:gdLst/>
              <a:ahLst/>
              <a:cxnLst/>
              <a:rect l="l" t="t" r="r" b="b"/>
              <a:pathLst>
                <a:path w="17229" h="18908" extrusionOk="0">
                  <a:moveTo>
                    <a:pt x="584" y="1"/>
                  </a:moveTo>
                  <a:cubicBezTo>
                    <a:pt x="393" y="24"/>
                    <a:pt x="191" y="48"/>
                    <a:pt x="0" y="72"/>
                  </a:cubicBezTo>
                  <a:lnTo>
                    <a:pt x="17098" y="18908"/>
                  </a:lnTo>
                  <a:cubicBezTo>
                    <a:pt x="17145" y="18717"/>
                    <a:pt x="17193" y="18527"/>
                    <a:pt x="17228" y="18336"/>
                  </a:cubicBezTo>
                  <a:lnTo>
                    <a:pt x="584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35" name="Google Shape;235;p9"/>
            <p:cNvSpPr/>
            <p:nvPr/>
          </p:nvSpPr>
          <p:spPr>
            <a:xfrm>
              <a:off x="5028694" y="4599848"/>
              <a:ext cx="230203" cy="252523"/>
            </a:xfrm>
            <a:custGeom>
              <a:avLst/>
              <a:gdLst/>
              <a:ahLst/>
              <a:cxnLst/>
              <a:rect l="l" t="t" r="r" b="b"/>
              <a:pathLst>
                <a:path w="18431" h="20218" extrusionOk="0">
                  <a:moveTo>
                    <a:pt x="536" y="0"/>
                  </a:moveTo>
                  <a:cubicBezTo>
                    <a:pt x="357" y="36"/>
                    <a:pt x="179" y="84"/>
                    <a:pt x="0" y="131"/>
                  </a:cubicBezTo>
                  <a:lnTo>
                    <a:pt x="18240" y="20217"/>
                  </a:lnTo>
                  <a:cubicBezTo>
                    <a:pt x="18312" y="20050"/>
                    <a:pt x="18371" y="19884"/>
                    <a:pt x="18431" y="19717"/>
                  </a:cubicBezTo>
                  <a:lnTo>
                    <a:pt x="536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36" name="Google Shape;236;p9"/>
            <p:cNvSpPr/>
            <p:nvPr/>
          </p:nvSpPr>
          <p:spPr>
            <a:xfrm>
              <a:off x="5009946" y="4605343"/>
              <a:ext cx="241519" cy="265163"/>
            </a:xfrm>
            <a:custGeom>
              <a:avLst/>
              <a:gdLst/>
              <a:ahLst/>
              <a:cxnLst/>
              <a:rect l="l" t="t" r="r" b="b"/>
              <a:pathLst>
                <a:path w="19337" h="21230" extrusionOk="0">
                  <a:moveTo>
                    <a:pt x="489" y="1"/>
                  </a:moveTo>
                  <a:cubicBezTo>
                    <a:pt x="322" y="60"/>
                    <a:pt x="168" y="120"/>
                    <a:pt x="1" y="179"/>
                  </a:cubicBezTo>
                  <a:lnTo>
                    <a:pt x="19110" y="21230"/>
                  </a:lnTo>
                  <a:cubicBezTo>
                    <a:pt x="19194" y="21075"/>
                    <a:pt x="19265" y="20920"/>
                    <a:pt x="19337" y="20765"/>
                  </a:cubicBezTo>
                  <a:lnTo>
                    <a:pt x="489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37" name="Google Shape;237;p9"/>
            <p:cNvSpPr/>
            <p:nvPr/>
          </p:nvSpPr>
          <p:spPr>
            <a:xfrm>
              <a:off x="4992548" y="4612487"/>
              <a:ext cx="250150" cy="274680"/>
            </a:xfrm>
            <a:custGeom>
              <a:avLst/>
              <a:gdLst/>
              <a:ahLst/>
              <a:cxnLst/>
              <a:rect l="l" t="t" r="r" b="b"/>
              <a:pathLst>
                <a:path w="20028" h="21992" extrusionOk="0">
                  <a:moveTo>
                    <a:pt x="453" y="0"/>
                  </a:moveTo>
                  <a:cubicBezTo>
                    <a:pt x="299" y="72"/>
                    <a:pt x="156" y="143"/>
                    <a:pt x="1" y="227"/>
                  </a:cubicBezTo>
                  <a:lnTo>
                    <a:pt x="19765" y="21991"/>
                  </a:lnTo>
                  <a:cubicBezTo>
                    <a:pt x="19849" y="21848"/>
                    <a:pt x="19932" y="21705"/>
                    <a:pt x="20027" y="21563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38" name="Google Shape;238;p9"/>
            <p:cNvSpPr/>
            <p:nvPr/>
          </p:nvSpPr>
          <p:spPr>
            <a:xfrm>
              <a:off x="4976486" y="4621106"/>
              <a:ext cx="255945" cy="281075"/>
            </a:xfrm>
            <a:custGeom>
              <a:avLst/>
              <a:gdLst/>
              <a:ahLst/>
              <a:cxnLst/>
              <a:rect l="l" t="t" r="r" b="b"/>
              <a:pathLst>
                <a:path w="20492" h="22504" extrusionOk="0">
                  <a:moveTo>
                    <a:pt x="418" y="1"/>
                  </a:moveTo>
                  <a:cubicBezTo>
                    <a:pt x="275" y="84"/>
                    <a:pt x="144" y="179"/>
                    <a:pt x="1" y="263"/>
                  </a:cubicBezTo>
                  <a:lnTo>
                    <a:pt x="20194" y="22504"/>
                  </a:lnTo>
                  <a:cubicBezTo>
                    <a:pt x="20301" y="22373"/>
                    <a:pt x="20396" y="22254"/>
                    <a:pt x="20492" y="22111"/>
                  </a:cubicBezTo>
                  <a:lnTo>
                    <a:pt x="41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39" name="Google Shape;239;p9"/>
            <p:cNvSpPr/>
            <p:nvPr/>
          </p:nvSpPr>
          <p:spPr>
            <a:xfrm>
              <a:off x="4961623" y="4631222"/>
              <a:ext cx="259355" cy="284784"/>
            </a:xfrm>
            <a:custGeom>
              <a:avLst/>
              <a:gdLst/>
              <a:ahLst/>
              <a:cxnLst/>
              <a:rect l="l" t="t" r="r" b="b"/>
              <a:pathLst>
                <a:path w="20765" h="22801" extrusionOk="0">
                  <a:moveTo>
                    <a:pt x="393" y="1"/>
                  </a:moveTo>
                  <a:cubicBezTo>
                    <a:pt x="250" y="96"/>
                    <a:pt x="131" y="191"/>
                    <a:pt x="0" y="286"/>
                  </a:cubicBezTo>
                  <a:lnTo>
                    <a:pt x="20443" y="22801"/>
                  </a:lnTo>
                  <a:cubicBezTo>
                    <a:pt x="20551" y="22682"/>
                    <a:pt x="20658" y="22563"/>
                    <a:pt x="20765" y="2244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40" name="Google Shape;240;p9"/>
            <p:cNvSpPr/>
            <p:nvPr/>
          </p:nvSpPr>
          <p:spPr>
            <a:xfrm>
              <a:off x="4947934" y="4642526"/>
              <a:ext cx="260404" cy="285984"/>
            </a:xfrm>
            <a:custGeom>
              <a:avLst/>
              <a:gdLst/>
              <a:ahLst/>
              <a:cxnLst/>
              <a:rect l="l" t="t" r="r" b="b"/>
              <a:pathLst>
                <a:path w="20849" h="22897" extrusionOk="0">
                  <a:moveTo>
                    <a:pt x="358" y="0"/>
                  </a:moveTo>
                  <a:cubicBezTo>
                    <a:pt x="287" y="48"/>
                    <a:pt x="227" y="96"/>
                    <a:pt x="168" y="155"/>
                  </a:cubicBezTo>
                  <a:cubicBezTo>
                    <a:pt x="108" y="215"/>
                    <a:pt x="61" y="262"/>
                    <a:pt x="1" y="322"/>
                  </a:cubicBezTo>
                  <a:lnTo>
                    <a:pt x="20504" y="22896"/>
                  </a:lnTo>
                  <a:cubicBezTo>
                    <a:pt x="20563" y="22848"/>
                    <a:pt x="20623" y="22801"/>
                    <a:pt x="20682" y="22741"/>
                  </a:cubicBezTo>
                  <a:cubicBezTo>
                    <a:pt x="20742" y="22682"/>
                    <a:pt x="20801" y="22634"/>
                    <a:pt x="20849" y="22575"/>
                  </a:cubicBezTo>
                  <a:lnTo>
                    <a:pt x="358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41" name="Google Shape;241;p9"/>
            <p:cNvSpPr/>
            <p:nvPr/>
          </p:nvSpPr>
          <p:spPr>
            <a:xfrm>
              <a:off x="4935294" y="4655016"/>
              <a:ext cx="259367" cy="284784"/>
            </a:xfrm>
            <a:custGeom>
              <a:avLst/>
              <a:gdLst/>
              <a:ahLst/>
              <a:cxnLst/>
              <a:rect l="l" t="t" r="r" b="b"/>
              <a:pathLst>
                <a:path w="20766" h="22801" extrusionOk="0">
                  <a:moveTo>
                    <a:pt x="322" y="1"/>
                  </a:moveTo>
                  <a:cubicBezTo>
                    <a:pt x="215" y="120"/>
                    <a:pt x="108" y="239"/>
                    <a:pt x="1" y="358"/>
                  </a:cubicBezTo>
                  <a:lnTo>
                    <a:pt x="20384" y="22801"/>
                  </a:lnTo>
                  <a:cubicBezTo>
                    <a:pt x="20515" y="22706"/>
                    <a:pt x="20634" y="22610"/>
                    <a:pt x="20765" y="22515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42" name="Google Shape;242;p9"/>
            <p:cNvSpPr/>
            <p:nvPr/>
          </p:nvSpPr>
          <p:spPr>
            <a:xfrm>
              <a:off x="4923853" y="4668842"/>
              <a:ext cx="255933" cy="281075"/>
            </a:xfrm>
            <a:custGeom>
              <a:avLst/>
              <a:gdLst/>
              <a:ahLst/>
              <a:cxnLst/>
              <a:rect l="l" t="t" r="r" b="b"/>
              <a:pathLst>
                <a:path w="20491" h="22504" extrusionOk="0">
                  <a:moveTo>
                    <a:pt x="298" y="1"/>
                  </a:moveTo>
                  <a:cubicBezTo>
                    <a:pt x="191" y="132"/>
                    <a:pt x="95" y="263"/>
                    <a:pt x="0" y="394"/>
                  </a:cubicBezTo>
                  <a:lnTo>
                    <a:pt x="20074" y="22504"/>
                  </a:lnTo>
                  <a:cubicBezTo>
                    <a:pt x="20217" y="22420"/>
                    <a:pt x="20360" y="22337"/>
                    <a:pt x="20491" y="22242"/>
                  </a:cubicBezTo>
                  <a:lnTo>
                    <a:pt x="29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43" name="Google Shape;243;p9"/>
            <p:cNvSpPr/>
            <p:nvPr/>
          </p:nvSpPr>
          <p:spPr>
            <a:xfrm>
              <a:off x="4913586" y="4684018"/>
              <a:ext cx="250137" cy="274530"/>
            </a:xfrm>
            <a:custGeom>
              <a:avLst/>
              <a:gdLst/>
              <a:ahLst/>
              <a:cxnLst/>
              <a:rect l="l" t="t" r="r" b="b"/>
              <a:pathLst>
                <a:path w="20027" h="21980" extrusionOk="0">
                  <a:moveTo>
                    <a:pt x="263" y="0"/>
                  </a:moveTo>
                  <a:cubicBezTo>
                    <a:pt x="179" y="131"/>
                    <a:pt x="96" y="274"/>
                    <a:pt x="1" y="417"/>
                  </a:cubicBezTo>
                  <a:lnTo>
                    <a:pt x="19575" y="21979"/>
                  </a:lnTo>
                  <a:cubicBezTo>
                    <a:pt x="19729" y="21908"/>
                    <a:pt x="19884" y="21836"/>
                    <a:pt x="20027" y="21753"/>
                  </a:cubicBezTo>
                  <a:lnTo>
                    <a:pt x="26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44" name="Google Shape;244;p9"/>
            <p:cNvSpPr/>
            <p:nvPr/>
          </p:nvSpPr>
          <p:spPr>
            <a:xfrm>
              <a:off x="4904818" y="4700517"/>
              <a:ext cx="241507" cy="265163"/>
            </a:xfrm>
            <a:custGeom>
              <a:avLst/>
              <a:gdLst/>
              <a:ahLst/>
              <a:cxnLst/>
              <a:rect l="l" t="t" r="r" b="b"/>
              <a:pathLst>
                <a:path w="19336" h="21230" extrusionOk="0">
                  <a:moveTo>
                    <a:pt x="226" y="1"/>
                  </a:moveTo>
                  <a:cubicBezTo>
                    <a:pt x="143" y="156"/>
                    <a:pt x="72" y="310"/>
                    <a:pt x="0" y="465"/>
                  </a:cubicBezTo>
                  <a:lnTo>
                    <a:pt x="18848" y="21230"/>
                  </a:lnTo>
                  <a:cubicBezTo>
                    <a:pt x="19014" y="21182"/>
                    <a:pt x="19181" y="21111"/>
                    <a:pt x="19336" y="21051"/>
                  </a:cubicBezTo>
                  <a:lnTo>
                    <a:pt x="226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45" name="Google Shape;245;p9"/>
            <p:cNvSpPr/>
            <p:nvPr/>
          </p:nvSpPr>
          <p:spPr>
            <a:xfrm>
              <a:off x="4897524" y="4718665"/>
              <a:ext cx="230066" cy="252523"/>
            </a:xfrm>
            <a:custGeom>
              <a:avLst/>
              <a:gdLst/>
              <a:ahLst/>
              <a:cxnLst/>
              <a:rect l="l" t="t" r="r" b="b"/>
              <a:pathLst>
                <a:path w="18420" h="20218" extrusionOk="0">
                  <a:moveTo>
                    <a:pt x="179" y="0"/>
                  </a:moveTo>
                  <a:cubicBezTo>
                    <a:pt x="108" y="167"/>
                    <a:pt x="48" y="346"/>
                    <a:pt x="1" y="512"/>
                  </a:cubicBezTo>
                  <a:lnTo>
                    <a:pt x="17884" y="20217"/>
                  </a:lnTo>
                  <a:cubicBezTo>
                    <a:pt x="18063" y="20181"/>
                    <a:pt x="18241" y="20134"/>
                    <a:pt x="18420" y="20086"/>
                  </a:cubicBezTo>
                  <a:lnTo>
                    <a:pt x="179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46" name="Google Shape;246;p9"/>
            <p:cNvSpPr/>
            <p:nvPr/>
          </p:nvSpPr>
          <p:spPr>
            <a:xfrm>
              <a:off x="4891878" y="4738587"/>
              <a:ext cx="215340" cy="236161"/>
            </a:xfrm>
            <a:custGeom>
              <a:avLst/>
              <a:gdLst/>
              <a:ahLst/>
              <a:cxnLst/>
              <a:rect l="l" t="t" r="r" b="b"/>
              <a:pathLst>
                <a:path w="17241" h="18908" extrusionOk="0">
                  <a:moveTo>
                    <a:pt x="131" y="1"/>
                  </a:moveTo>
                  <a:cubicBezTo>
                    <a:pt x="84" y="191"/>
                    <a:pt x="36" y="382"/>
                    <a:pt x="0" y="572"/>
                  </a:cubicBezTo>
                  <a:lnTo>
                    <a:pt x="16645" y="18908"/>
                  </a:lnTo>
                  <a:cubicBezTo>
                    <a:pt x="16848" y="18896"/>
                    <a:pt x="17038" y="18872"/>
                    <a:pt x="17241" y="18836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47" name="Google Shape;247;p9"/>
            <p:cNvSpPr/>
            <p:nvPr/>
          </p:nvSpPr>
          <p:spPr>
            <a:xfrm>
              <a:off x="4888456" y="4760744"/>
              <a:ext cx="196155" cy="215315"/>
            </a:xfrm>
            <a:custGeom>
              <a:avLst/>
              <a:gdLst/>
              <a:ahLst/>
              <a:cxnLst/>
              <a:rect l="l" t="t" r="r" b="b"/>
              <a:pathLst>
                <a:path w="15705" h="17239" extrusionOk="0">
                  <a:moveTo>
                    <a:pt x="60" y="1"/>
                  </a:moveTo>
                  <a:cubicBezTo>
                    <a:pt x="36" y="215"/>
                    <a:pt x="12" y="429"/>
                    <a:pt x="0" y="644"/>
                  </a:cubicBezTo>
                  <a:lnTo>
                    <a:pt x="15062" y="17229"/>
                  </a:lnTo>
                  <a:cubicBezTo>
                    <a:pt x="15169" y="17235"/>
                    <a:pt x="15276" y="17238"/>
                    <a:pt x="15383" y="17238"/>
                  </a:cubicBezTo>
                  <a:cubicBezTo>
                    <a:pt x="15491" y="17238"/>
                    <a:pt x="15598" y="17235"/>
                    <a:pt x="15705" y="17229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48" name="Google Shape;248;p9"/>
            <p:cNvSpPr/>
            <p:nvPr/>
          </p:nvSpPr>
          <p:spPr>
            <a:xfrm>
              <a:off x="4887569" y="4785736"/>
              <a:ext cx="171912" cy="189461"/>
            </a:xfrm>
            <a:custGeom>
              <a:avLst/>
              <a:gdLst/>
              <a:ahLst/>
              <a:cxnLst/>
              <a:rect l="l" t="t" r="r" b="b"/>
              <a:pathLst>
                <a:path w="13764" h="15169" extrusionOk="0">
                  <a:moveTo>
                    <a:pt x="0" y="0"/>
                  </a:moveTo>
                  <a:cubicBezTo>
                    <a:pt x="0" y="250"/>
                    <a:pt x="12" y="500"/>
                    <a:pt x="24" y="738"/>
                  </a:cubicBezTo>
                  <a:lnTo>
                    <a:pt x="13037" y="15073"/>
                  </a:lnTo>
                  <a:cubicBezTo>
                    <a:pt x="13276" y="15109"/>
                    <a:pt x="13526" y="15133"/>
                    <a:pt x="13764" y="15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49" name="Google Shape;249;p9"/>
            <p:cNvSpPr/>
            <p:nvPr/>
          </p:nvSpPr>
          <p:spPr>
            <a:xfrm>
              <a:off x="4889942" y="4815175"/>
              <a:ext cx="140537" cy="154963"/>
            </a:xfrm>
            <a:custGeom>
              <a:avLst/>
              <a:gdLst/>
              <a:ahLst/>
              <a:cxnLst/>
              <a:rect l="l" t="t" r="r" b="b"/>
              <a:pathLst>
                <a:path w="11252" h="12407" extrusionOk="0">
                  <a:moveTo>
                    <a:pt x="1" y="1"/>
                  </a:moveTo>
                  <a:cubicBezTo>
                    <a:pt x="48" y="310"/>
                    <a:pt x="108" y="608"/>
                    <a:pt x="167" y="905"/>
                  </a:cubicBezTo>
                  <a:lnTo>
                    <a:pt x="10371" y="12145"/>
                  </a:lnTo>
                  <a:cubicBezTo>
                    <a:pt x="10669" y="12240"/>
                    <a:pt x="10954" y="12323"/>
                    <a:pt x="11252" y="1240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50" name="Google Shape;250;p9"/>
            <p:cNvSpPr/>
            <p:nvPr/>
          </p:nvSpPr>
          <p:spPr>
            <a:xfrm>
              <a:off x="4899909" y="4852945"/>
              <a:ext cx="93987" cy="103517"/>
            </a:xfrm>
            <a:custGeom>
              <a:avLst/>
              <a:gdLst/>
              <a:ahLst/>
              <a:cxnLst/>
              <a:rect l="l" t="t" r="r" b="b"/>
              <a:pathLst>
                <a:path w="7525" h="8288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477"/>
                    <a:pt x="381" y="929"/>
                    <a:pt x="607" y="1382"/>
                  </a:cubicBezTo>
                  <a:lnTo>
                    <a:pt x="6203" y="7549"/>
                  </a:lnTo>
                  <a:cubicBezTo>
                    <a:pt x="6632" y="7823"/>
                    <a:pt x="7073" y="8061"/>
                    <a:pt x="7525" y="8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</p:grpSp>
      <p:sp>
        <p:nvSpPr>
          <p:cNvPr id="251" name="Google Shape;251;p9"/>
          <p:cNvSpPr txBox="1">
            <a:spLocks noGrp="1"/>
          </p:cNvSpPr>
          <p:nvPr>
            <p:ph type="title" idx="2"/>
          </p:nvPr>
        </p:nvSpPr>
        <p:spPr>
          <a:xfrm>
            <a:off x="5334000" y="806967"/>
            <a:ext cx="35908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52" name="Google Shape;252;p9"/>
          <p:cNvSpPr/>
          <p:nvPr/>
        </p:nvSpPr>
        <p:spPr>
          <a:xfrm rot="10800000" flipH="1">
            <a:off x="-505817" y="2947135"/>
            <a:ext cx="2034972" cy="2756500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3" name="Google Shape;253;p9"/>
          <p:cNvGrpSpPr/>
          <p:nvPr/>
        </p:nvGrpSpPr>
        <p:grpSpPr>
          <a:xfrm rot="10800000" flipH="1">
            <a:off x="-828636" y="1721754"/>
            <a:ext cx="2357357" cy="1893911"/>
            <a:chOff x="4649450" y="3527425"/>
            <a:chExt cx="1224050" cy="983475"/>
          </a:xfrm>
        </p:grpSpPr>
        <p:sp>
          <p:nvSpPr>
            <p:cNvPr id="254" name="Google Shape;254;p9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9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9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57" name="Google Shape;257;p9"/>
          <p:cNvSpPr/>
          <p:nvPr/>
        </p:nvSpPr>
        <p:spPr>
          <a:xfrm rot="10800000" flipH="1">
            <a:off x="-384066" y="-70093"/>
            <a:ext cx="2034972" cy="2756500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8" name="Google Shape;258;p9"/>
          <p:cNvSpPr/>
          <p:nvPr/>
        </p:nvSpPr>
        <p:spPr>
          <a:xfrm rot="5400000">
            <a:off x="437049" y="-877434"/>
            <a:ext cx="1877161" cy="2542995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9" name="Google Shape;259;p9"/>
          <p:cNvGrpSpPr/>
          <p:nvPr/>
        </p:nvGrpSpPr>
        <p:grpSpPr>
          <a:xfrm rot="10800000" flipH="1">
            <a:off x="1813447" y="-266851"/>
            <a:ext cx="1339927" cy="1076577"/>
            <a:chOff x="4649450" y="3527425"/>
            <a:chExt cx="1224050" cy="983475"/>
          </a:xfrm>
        </p:grpSpPr>
        <p:sp>
          <p:nvSpPr>
            <p:cNvPr id="260" name="Google Shape;260;p9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9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9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3" name="Google Shape;263;p9"/>
          <p:cNvSpPr/>
          <p:nvPr/>
        </p:nvSpPr>
        <p:spPr>
          <a:xfrm flipH="1">
            <a:off x="10394850" y="4236435"/>
            <a:ext cx="2034972" cy="2756500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58117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" name="Google Shape;265;p10"/>
          <p:cNvGrpSpPr/>
          <p:nvPr/>
        </p:nvGrpSpPr>
        <p:grpSpPr>
          <a:xfrm>
            <a:off x="8693734" y="6322745"/>
            <a:ext cx="600431" cy="599847"/>
            <a:chOff x="4887569" y="4595026"/>
            <a:chExt cx="381145" cy="381032"/>
          </a:xfrm>
        </p:grpSpPr>
        <p:sp>
          <p:nvSpPr>
            <p:cNvPr id="266" name="Google Shape;266;p10"/>
            <p:cNvSpPr/>
            <p:nvPr/>
          </p:nvSpPr>
          <p:spPr>
            <a:xfrm>
              <a:off x="5162374" y="4614573"/>
              <a:ext cx="94000" cy="103505"/>
            </a:xfrm>
            <a:custGeom>
              <a:avLst/>
              <a:gdLst/>
              <a:ahLst/>
              <a:cxnLst/>
              <a:rect l="l" t="t" r="r" b="b"/>
              <a:pathLst>
                <a:path w="7526" h="8287" extrusionOk="0">
                  <a:moveTo>
                    <a:pt x="1" y="0"/>
                  </a:moveTo>
                  <a:lnTo>
                    <a:pt x="7526" y="8287"/>
                  </a:lnTo>
                  <a:cubicBezTo>
                    <a:pt x="7347" y="7811"/>
                    <a:pt x="7145" y="7358"/>
                    <a:pt x="6918" y="6906"/>
                  </a:cubicBezTo>
                  <a:lnTo>
                    <a:pt x="1322" y="738"/>
                  </a:lnTo>
                  <a:cubicBezTo>
                    <a:pt x="894" y="464"/>
                    <a:pt x="453" y="226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67" name="Google Shape;267;p10"/>
            <p:cNvSpPr/>
            <p:nvPr/>
          </p:nvSpPr>
          <p:spPr>
            <a:xfrm>
              <a:off x="5125791" y="4601034"/>
              <a:ext cx="140550" cy="154814"/>
            </a:xfrm>
            <a:custGeom>
              <a:avLst/>
              <a:gdLst/>
              <a:ahLst/>
              <a:cxnLst/>
              <a:rect l="l" t="t" r="r" b="b"/>
              <a:pathLst>
                <a:path w="11253" h="12395" extrusionOk="0">
                  <a:moveTo>
                    <a:pt x="1" y="1"/>
                  </a:moveTo>
                  <a:lnTo>
                    <a:pt x="11252" y="12395"/>
                  </a:lnTo>
                  <a:cubicBezTo>
                    <a:pt x="11205" y="12097"/>
                    <a:pt x="11157" y="11800"/>
                    <a:pt x="11086" y="11502"/>
                  </a:cubicBezTo>
                  <a:lnTo>
                    <a:pt x="870" y="251"/>
                  </a:lnTo>
                  <a:cubicBezTo>
                    <a:pt x="596" y="155"/>
                    <a:pt x="299" y="72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68" name="Google Shape;268;p10"/>
            <p:cNvSpPr/>
            <p:nvPr/>
          </p:nvSpPr>
          <p:spPr>
            <a:xfrm>
              <a:off x="5096802" y="4595976"/>
              <a:ext cx="171912" cy="189323"/>
            </a:xfrm>
            <a:custGeom>
              <a:avLst/>
              <a:gdLst/>
              <a:ahLst/>
              <a:cxnLst/>
              <a:rect l="l" t="t" r="r" b="b"/>
              <a:pathLst>
                <a:path w="13764" h="15158" extrusionOk="0">
                  <a:moveTo>
                    <a:pt x="0" y="1"/>
                  </a:moveTo>
                  <a:lnTo>
                    <a:pt x="13764" y="15157"/>
                  </a:lnTo>
                  <a:cubicBezTo>
                    <a:pt x="13764" y="14907"/>
                    <a:pt x="13752" y="14669"/>
                    <a:pt x="13740" y="14419"/>
                  </a:cubicBezTo>
                  <a:lnTo>
                    <a:pt x="726" y="84"/>
                  </a:lnTo>
                  <a:cubicBezTo>
                    <a:pt x="488" y="48"/>
                    <a:pt x="238" y="2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69" name="Google Shape;269;p10"/>
            <p:cNvSpPr/>
            <p:nvPr/>
          </p:nvSpPr>
          <p:spPr>
            <a:xfrm>
              <a:off x="5071659" y="4595026"/>
              <a:ext cx="196318" cy="215253"/>
            </a:xfrm>
            <a:custGeom>
              <a:avLst/>
              <a:gdLst/>
              <a:ahLst/>
              <a:cxnLst/>
              <a:rect l="l" t="t" r="r" b="b"/>
              <a:pathLst>
                <a:path w="15718" h="17234" extrusionOk="0">
                  <a:moveTo>
                    <a:pt x="430" y="0"/>
                  </a:moveTo>
                  <a:cubicBezTo>
                    <a:pt x="287" y="0"/>
                    <a:pt x="144" y="5"/>
                    <a:pt x="1" y="5"/>
                  </a:cubicBezTo>
                  <a:lnTo>
                    <a:pt x="15646" y="17234"/>
                  </a:lnTo>
                  <a:cubicBezTo>
                    <a:pt x="15670" y="17019"/>
                    <a:pt x="15693" y="16805"/>
                    <a:pt x="15717" y="16591"/>
                  </a:cubicBezTo>
                  <a:lnTo>
                    <a:pt x="644" y="5"/>
                  </a:lnTo>
                  <a:cubicBezTo>
                    <a:pt x="572" y="1"/>
                    <a:pt x="501" y="0"/>
                    <a:pt x="430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70" name="Google Shape;270;p10"/>
            <p:cNvSpPr/>
            <p:nvPr/>
          </p:nvSpPr>
          <p:spPr>
            <a:xfrm>
              <a:off x="5049215" y="4596275"/>
              <a:ext cx="215190" cy="236161"/>
            </a:xfrm>
            <a:custGeom>
              <a:avLst/>
              <a:gdLst/>
              <a:ahLst/>
              <a:cxnLst/>
              <a:rect l="l" t="t" r="r" b="b"/>
              <a:pathLst>
                <a:path w="17229" h="18908" extrusionOk="0">
                  <a:moveTo>
                    <a:pt x="584" y="1"/>
                  </a:moveTo>
                  <a:cubicBezTo>
                    <a:pt x="393" y="24"/>
                    <a:pt x="191" y="48"/>
                    <a:pt x="0" y="72"/>
                  </a:cubicBezTo>
                  <a:lnTo>
                    <a:pt x="17098" y="18908"/>
                  </a:lnTo>
                  <a:cubicBezTo>
                    <a:pt x="17145" y="18717"/>
                    <a:pt x="17193" y="18527"/>
                    <a:pt x="17228" y="18336"/>
                  </a:cubicBezTo>
                  <a:lnTo>
                    <a:pt x="584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71" name="Google Shape;271;p10"/>
            <p:cNvSpPr/>
            <p:nvPr/>
          </p:nvSpPr>
          <p:spPr>
            <a:xfrm>
              <a:off x="5028694" y="4599848"/>
              <a:ext cx="230203" cy="252523"/>
            </a:xfrm>
            <a:custGeom>
              <a:avLst/>
              <a:gdLst/>
              <a:ahLst/>
              <a:cxnLst/>
              <a:rect l="l" t="t" r="r" b="b"/>
              <a:pathLst>
                <a:path w="18431" h="20218" extrusionOk="0">
                  <a:moveTo>
                    <a:pt x="536" y="0"/>
                  </a:moveTo>
                  <a:cubicBezTo>
                    <a:pt x="357" y="36"/>
                    <a:pt x="179" y="84"/>
                    <a:pt x="0" y="131"/>
                  </a:cubicBezTo>
                  <a:lnTo>
                    <a:pt x="18240" y="20217"/>
                  </a:lnTo>
                  <a:cubicBezTo>
                    <a:pt x="18312" y="20050"/>
                    <a:pt x="18371" y="19884"/>
                    <a:pt x="18431" y="19717"/>
                  </a:cubicBezTo>
                  <a:lnTo>
                    <a:pt x="536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72" name="Google Shape;272;p10"/>
            <p:cNvSpPr/>
            <p:nvPr/>
          </p:nvSpPr>
          <p:spPr>
            <a:xfrm>
              <a:off x="5009946" y="4605343"/>
              <a:ext cx="241519" cy="265163"/>
            </a:xfrm>
            <a:custGeom>
              <a:avLst/>
              <a:gdLst/>
              <a:ahLst/>
              <a:cxnLst/>
              <a:rect l="l" t="t" r="r" b="b"/>
              <a:pathLst>
                <a:path w="19337" h="21230" extrusionOk="0">
                  <a:moveTo>
                    <a:pt x="489" y="1"/>
                  </a:moveTo>
                  <a:cubicBezTo>
                    <a:pt x="322" y="60"/>
                    <a:pt x="168" y="120"/>
                    <a:pt x="1" y="179"/>
                  </a:cubicBezTo>
                  <a:lnTo>
                    <a:pt x="19110" y="21230"/>
                  </a:lnTo>
                  <a:cubicBezTo>
                    <a:pt x="19194" y="21075"/>
                    <a:pt x="19265" y="20920"/>
                    <a:pt x="19337" y="20765"/>
                  </a:cubicBezTo>
                  <a:lnTo>
                    <a:pt x="489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73" name="Google Shape;273;p10"/>
            <p:cNvSpPr/>
            <p:nvPr/>
          </p:nvSpPr>
          <p:spPr>
            <a:xfrm>
              <a:off x="4992548" y="4612487"/>
              <a:ext cx="250150" cy="274680"/>
            </a:xfrm>
            <a:custGeom>
              <a:avLst/>
              <a:gdLst/>
              <a:ahLst/>
              <a:cxnLst/>
              <a:rect l="l" t="t" r="r" b="b"/>
              <a:pathLst>
                <a:path w="20028" h="21992" extrusionOk="0">
                  <a:moveTo>
                    <a:pt x="453" y="0"/>
                  </a:moveTo>
                  <a:cubicBezTo>
                    <a:pt x="299" y="72"/>
                    <a:pt x="156" y="143"/>
                    <a:pt x="1" y="227"/>
                  </a:cubicBezTo>
                  <a:lnTo>
                    <a:pt x="19765" y="21991"/>
                  </a:lnTo>
                  <a:cubicBezTo>
                    <a:pt x="19849" y="21848"/>
                    <a:pt x="19932" y="21705"/>
                    <a:pt x="20027" y="21563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74" name="Google Shape;274;p10"/>
            <p:cNvSpPr/>
            <p:nvPr/>
          </p:nvSpPr>
          <p:spPr>
            <a:xfrm>
              <a:off x="4976486" y="4621106"/>
              <a:ext cx="255945" cy="281075"/>
            </a:xfrm>
            <a:custGeom>
              <a:avLst/>
              <a:gdLst/>
              <a:ahLst/>
              <a:cxnLst/>
              <a:rect l="l" t="t" r="r" b="b"/>
              <a:pathLst>
                <a:path w="20492" h="22504" extrusionOk="0">
                  <a:moveTo>
                    <a:pt x="418" y="1"/>
                  </a:moveTo>
                  <a:cubicBezTo>
                    <a:pt x="275" y="84"/>
                    <a:pt x="144" y="179"/>
                    <a:pt x="1" y="263"/>
                  </a:cubicBezTo>
                  <a:lnTo>
                    <a:pt x="20194" y="22504"/>
                  </a:lnTo>
                  <a:cubicBezTo>
                    <a:pt x="20301" y="22373"/>
                    <a:pt x="20396" y="22254"/>
                    <a:pt x="20492" y="22111"/>
                  </a:cubicBezTo>
                  <a:lnTo>
                    <a:pt x="41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75" name="Google Shape;275;p10"/>
            <p:cNvSpPr/>
            <p:nvPr/>
          </p:nvSpPr>
          <p:spPr>
            <a:xfrm>
              <a:off x="4961623" y="4631222"/>
              <a:ext cx="259355" cy="284784"/>
            </a:xfrm>
            <a:custGeom>
              <a:avLst/>
              <a:gdLst/>
              <a:ahLst/>
              <a:cxnLst/>
              <a:rect l="l" t="t" r="r" b="b"/>
              <a:pathLst>
                <a:path w="20765" h="22801" extrusionOk="0">
                  <a:moveTo>
                    <a:pt x="393" y="1"/>
                  </a:moveTo>
                  <a:cubicBezTo>
                    <a:pt x="250" y="96"/>
                    <a:pt x="131" y="191"/>
                    <a:pt x="0" y="286"/>
                  </a:cubicBezTo>
                  <a:lnTo>
                    <a:pt x="20443" y="22801"/>
                  </a:lnTo>
                  <a:cubicBezTo>
                    <a:pt x="20551" y="22682"/>
                    <a:pt x="20658" y="22563"/>
                    <a:pt x="20765" y="2244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76" name="Google Shape;276;p10"/>
            <p:cNvSpPr/>
            <p:nvPr/>
          </p:nvSpPr>
          <p:spPr>
            <a:xfrm>
              <a:off x="4947934" y="4642526"/>
              <a:ext cx="260404" cy="285984"/>
            </a:xfrm>
            <a:custGeom>
              <a:avLst/>
              <a:gdLst/>
              <a:ahLst/>
              <a:cxnLst/>
              <a:rect l="l" t="t" r="r" b="b"/>
              <a:pathLst>
                <a:path w="20849" h="22897" extrusionOk="0">
                  <a:moveTo>
                    <a:pt x="358" y="0"/>
                  </a:moveTo>
                  <a:cubicBezTo>
                    <a:pt x="287" y="48"/>
                    <a:pt x="227" y="96"/>
                    <a:pt x="168" y="155"/>
                  </a:cubicBezTo>
                  <a:cubicBezTo>
                    <a:pt x="108" y="215"/>
                    <a:pt x="61" y="262"/>
                    <a:pt x="1" y="322"/>
                  </a:cubicBezTo>
                  <a:lnTo>
                    <a:pt x="20504" y="22896"/>
                  </a:lnTo>
                  <a:cubicBezTo>
                    <a:pt x="20563" y="22848"/>
                    <a:pt x="20623" y="22801"/>
                    <a:pt x="20682" y="22741"/>
                  </a:cubicBezTo>
                  <a:cubicBezTo>
                    <a:pt x="20742" y="22682"/>
                    <a:pt x="20801" y="22634"/>
                    <a:pt x="20849" y="22575"/>
                  </a:cubicBezTo>
                  <a:lnTo>
                    <a:pt x="358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77" name="Google Shape;277;p10"/>
            <p:cNvSpPr/>
            <p:nvPr/>
          </p:nvSpPr>
          <p:spPr>
            <a:xfrm>
              <a:off x="4935294" y="4655016"/>
              <a:ext cx="259367" cy="284784"/>
            </a:xfrm>
            <a:custGeom>
              <a:avLst/>
              <a:gdLst/>
              <a:ahLst/>
              <a:cxnLst/>
              <a:rect l="l" t="t" r="r" b="b"/>
              <a:pathLst>
                <a:path w="20766" h="22801" extrusionOk="0">
                  <a:moveTo>
                    <a:pt x="322" y="1"/>
                  </a:moveTo>
                  <a:cubicBezTo>
                    <a:pt x="215" y="120"/>
                    <a:pt x="108" y="239"/>
                    <a:pt x="1" y="358"/>
                  </a:cubicBezTo>
                  <a:lnTo>
                    <a:pt x="20384" y="22801"/>
                  </a:lnTo>
                  <a:cubicBezTo>
                    <a:pt x="20515" y="22706"/>
                    <a:pt x="20634" y="22610"/>
                    <a:pt x="20765" y="22515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78" name="Google Shape;278;p10"/>
            <p:cNvSpPr/>
            <p:nvPr/>
          </p:nvSpPr>
          <p:spPr>
            <a:xfrm>
              <a:off x="4923853" y="4668842"/>
              <a:ext cx="255933" cy="281075"/>
            </a:xfrm>
            <a:custGeom>
              <a:avLst/>
              <a:gdLst/>
              <a:ahLst/>
              <a:cxnLst/>
              <a:rect l="l" t="t" r="r" b="b"/>
              <a:pathLst>
                <a:path w="20491" h="22504" extrusionOk="0">
                  <a:moveTo>
                    <a:pt x="298" y="1"/>
                  </a:moveTo>
                  <a:cubicBezTo>
                    <a:pt x="191" y="132"/>
                    <a:pt x="95" y="263"/>
                    <a:pt x="0" y="394"/>
                  </a:cubicBezTo>
                  <a:lnTo>
                    <a:pt x="20074" y="22504"/>
                  </a:lnTo>
                  <a:cubicBezTo>
                    <a:pt x="20217" y="22420"/>
                    <a:pt x="20360" y="22337"/>
                    <a:pt x="20491" y="22242"/>
                  </a:cubicBezTo>
                  <a:lnTo>
                    <a:pt x="29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79" name="Google Shape;279;p10"/>
            <p:cNvSpPr/>
            <p:nvPr/>
          </p:nvSpPr>
          <p:spPr>
            <a:xfrm>
              <a:off x="4913586" y="4684018"/>
              <a:ext cx="250137" cy="274530"/>
            </a:xfrm>
            <a:custGeom>
              <a:avLst/>
              <a:gdLst/>
              <a:ahLst/>
              <a:cxnLst/>
              <a:rect l="l" t="t" r="r" b="b"/>
              <a:pathLst>
                <a:path w="20027" h="21980" extrusionOk="0">
                  <a:moveTo>
                    <a:pt x="263" y="0"/>
                  </a:moveTo>
                  <a:cubicBezTo>
                    <a:pt x="179" y="131"/>
                    <a:pt x="96" y="274"/>
                    <a:pt x="1" y="417"/>
                  </a:cubicBezTo>
                  <a:lnTo>
                    <a:pt x="19575" y="21979"/>
                  </a:lnTo>
                  <a:cubicBezTo>
                    <a:pt x="19729" y="21908"/>
                    <a:pt x="19884" y="21836"/>
                    <a:pt x="20027" y="21753"/>
                  </a:cubicBezTo>
                  <a:lnTo>
                    <a:pt x="26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80" name="Google Shape;280;p10"/>
            <p:cNvSpPr/>
            <p:nvPr/>
          </p:nvSpPr>
          <p:spPr>
            <a:xfrm>
              <a:off x="4904818" y="4700517"/>
              <a:ext cx="241507" cy="265163"/>
            </a:xfrm>
            <a:custGeom>
              <a:avLst/>
              <a:gdLst/>
              <a:ahLst/>
              <a:cxnLst/>
              <a:rect l="l" t="t" r="r" b="b"/>
              <a:pathLst>
                <a:path w="19336" h="21230" extrusionOk="0">
                  <a:moveTo>
                    <a:pt x="226" y="1"/>
                  </a:moveTo>
                  <a:cubicBezTo>
                    <a:pt x="143" y="156"/>
                    <a:pt x="72" y="310"/>
                    <a:pt x="0" y="465"/>
                  </a:cubicBezTo>
                  <a:lnTo>
                    <a:pt x="18848" y="21230"/>
                  </a:lnTo>
                  <a:cubicBezTo>
                    <a:pt x="19014" y="21182"/>
                    <a:pt x="19181" y="21111"/>
                    <a:pt x="19336" y="21051"/>
                  </a:cubicBezTo>
                  <a:lnTo>
                    <a:pt x="226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81" name="Google Shape;281;p10"/>
            <p:cNvSpPr/>
            <p:nvPr/>
          </p:nvSpPr>
          <p:spPr>
            <a:xfrm>
              <a:off x="4897524" y="4718665"/>
              <a:ext cx="230066" cy="252523"/>
            </a:xfrm>
            <a:custGeom>
              <a:avLst/>
              <a:gdLst/>
              <a:ahLst/>
              <a:cxnLst/>
              <a:rect l="l" t="t" r="r" b="b"/>
              <a:pathLst>
                <a:path w="18420" h="20218" extrusionOk="0">
                  <a:moveTo>
                    <a:pt x="179" y="0"/>
                  </a:moveTo>
                  <a:cubicBezTo>
                    <a:pt x="108" y="167"/>
                    <a:pt x="48" y="346"/>
                    <a:pt x="1" y="512"/>
                  </a:cubicBezTo>
                  <a:lnTo>
                    <a:pt x="17884" y="20217"/>
                  </a:lnTo>
                  <a:cubicBezTo>
                    <a:pt x="18063" y="20181"/>
                    <a:pt x="18241" y="20134"/>
                    <a:pt x="18420" y="20086"/>
                  </a:cubicBezTo>
                  <a:lnTo>
                    <a:pt x="179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82" name="Google Shape;282;p10"/>
            <p:cNvSpPr/>
            <p:nvPr/>
          </p:nvSpPr>
          <p:spPr>
            <a:xfrm>
              <a:off x="4891878" y="4738587"/>
              <a:ext cx="215340" cy="236161"/>
            </a:xfrm>
            <a:custGeom>
              <a:avLst/>
              <a:gdLst/>
              <a:ahLst/>
              <a:cxnLst/>
              <a:rect l="l" t="t" r="r" b="b"/>
              <a:pathLst>
                <a:path w="17241" h="18908" extrusionOk="0">
                  <a:moveTo>
                    <a:pt x="131" y="1"/>
                  </a:moveTo>
                  <a:cubicBezTo>
                    <a:pt x="84" y="191"/>
                    <a:pt x="36" y="382"/>
                    <a:pt x="0" y="572"/>
                  </a:cubicBezTo>
                  <a:lnTo>
                    <a:pt x="16645" y="18908"/>
                  </a:lnTo>
                  <a:cubicBezTo>
                    <a:pt x="16848" y="18896"/>
                    <a:pt x="17038" y="18872"/>
                    <a:pt x="17241" y="18836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83" name="Google Shape;283;p10"/>
            <p:cNvSpPr/>
            <p:nvPr/>
          </p:nvSpPr>
          <p:spPr>
            <a:xfrm>
              <a:off x="4888456" y="4760744"/>
              <a:ext cx="196155" cy="215315"/>
            </a:xfrm>
            <a:custGeom>
              <a:avLst/>
              <a:gdLst/>
              <a:ahLst/>
              <a:cxnLst/>
              <a:rect l="l" t="t" r="r" b="b"/>
              <a:pathLst>
                <a:path w="15705" h="17239" extrusionOk="0">
                  <a:moveTo>
                    <a:pt x="60" y="1"/>
                  </a:moveTo>
                  <a:cubicBezTo>
                    <a:pt x="36" y="215"/>
                    <a:pt x="12" y="429"/>
                    <a:pt x="0" y="644"/>
                  </a:cubicBezTo>
                  <a:lnTo>
                    <a:pt x="15062" y="17229"/>
                  </a:lnTo>
                  <a:cubicBezTo>
                    <a:pt x="15169" y="17235"/>
                    <a:pt x="15276" y="17238"/>
                    <a:pt x="15383" y="17238"/>
                  </a:cubicBezTo>
                  <a:cubicBezTo>
                    <a:pt x="15491" y="17238"/>
                    <a:pt x="15598" y="17235"/>
                    <a:pt x="15705" y="17229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84" name="Google Shape;284;p10"/>
            <p:cNvSpPr/>
            <p:nvPr/>
          </p:nvSpPr>
          <p:spPr>
            <a:xfrm>
              <a:off x="4887569" y="4785736"/>
              <a:ext cx="171912" cy="189461"/>
            </a:xfrm>
            <a:custGeom>
              <a:avLst/>
              <a:gdLst/>
              <a:ahLst/>
              <a:cxnLst/>
              <a:rect l="l" t="t" r="r" b="b"/>
              <a:pathLst>
                <a:path w="13764" h="15169" extrusionOk="0">
                  <a:moveTo>
                    <a:pt x="0" y="0"/>
                  </a:moveTo>
                  <a:cubicBezTo>
                    <a:pt x="0" y="250"/>
                    <a:pt x="12" y="500"/>
                    <a:pt x="24" y="738"/>
                  </a:cubicBezTo>
                  <a:lnTo>
                    <a:pt x="13037" y="15073"/>
                  </a:lnTo>
                  <a:cubicBezTo>
                    <a:pt x="13276" y="15109"/>
                    <a:pt x="13526" y="15133"/>
                    <a:pt x="13764" y="15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85" name="Google Shape;285;p10"/>
            <p:cNvSpPr/>
            <p:nvPr/>
          </p:nvSpPr>
          <p:spPr>
            <a:xfrm>
              <a:off x="4889942" y="4815175"/>
              <a:ext cx="140537" cy="154963"/>
            </a:xfrm>
            <a:custGeom>
              <a:avLst/>
              <a:gdLst/>
              <a:ahLst/>
              <a:cxnLst/>
              <a:rect l="l" t="t" r="r" b="b"/>
              <a:pathLst>
                <a:path w="11252" h="12407" extrusionOk="0">
                  <a:moveTo>
                    <a:pt x="1" y="1"/>
                  </a:moveTo>
                  <a:cubicBezTo>
                    <a:pt x="48" y="310"/>
                    <a:pt x="108" y="608"/>
                    <a:pt x="167" y="905"/>
                  </a:cubicBezTo>
                  <a:lnTo>
                    <a:pt x="10371" y="12145"/>
                  </a:lnTo>
                  <a:cubicBezTo>
                    <a:pt x="10669" y="12240"/>
                    <a:pt x="10954" y="12323"/>
                    <a:pt x="11252" y="1240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286" name="Google Shape;286;p10"/>
            <p:cNvSpPr/>
            <p:nvPr/>
          </p:nvSpPr>
          <p:spPr>
            <a:xfrm>
              <a:off x="4899909" y="4852945"/>
              <a:ext cx="93987" cy="103517"/>
            </a:xfrm>
            <a:custGeom>
              <a:avLst/>
              <a:gdLst/>
              <a:ahLst/>
              <a:cxnLst/>
              <a:rect l="l" t="t" r="r" b="b"/>
              <a:pathLst>
                <a:path w="7525" h="8288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477"/>
                    <a:pt x="381" y="929"/>
                    <a:pt x="607" y="1382"/>
                  </a:cubicBezTo>
                  <a:lnTo>
                    <a:pt x="6203" y="7549"/>
                  </a:lnTo>
                  <a:cubicBezTo>
                    <a:pt x="6632" y="7823"/>
                    <a:pt x="7073" y="8061"/>
                    <a:pt x="7525" y="8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</p:grpSp>
      <p:sp>
        <p:nvSpPr>
          <p:cNvPr id="287" name="Google Shape;287;p10"/>
          <p:cNvSpPr txBox="1">
            <a:spLocks noGrp="1"/>
          </p:cNvSpPr>
          <p:nvPr>
            <p:ph type="title"/>
          </p:nvPr>
        </p:nvSpPr>
        <p:spPr>
          <a:xfrm>
            <a:off x="6870733" y="517367"/>
            <a:ext cx="4586400" cy="150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88" name="Google Shape;288;p10"/>
          <p:cNvSpPr/>
          <p:nvPr/>
        </p:nvSpPr>
        <p:spPr>
          <a:xfrm flipH="1">
            <a:off x="11185860" y="3058234"/>
            <a:ext cx="1377265" cy="186568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89" name="Google Shape;289;p10"/>
          <p:cNvGrpSpPr/>
          <p:nvPr/>
        </p:nvGrpSpPr>
        <p:grpSpPr>
          <a:xfrm flipH="1">
            <a:off x="11230802" y="4577437"/>
            <a:ext cx="1595508" cy="1281927"/>
            <a:chOff x="4649450" y="3527425"/>
            <a:chExt cx="1224050" cy="983475"/>
          </a:xfrm>
        </p:grpSpPr>
        <p:sp>
          <p:nvSpPr>
            <p:cNvPr id="290" name="Google Shape;290;p10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" name="Google Shape;291;p10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" name="Google Shape;292;p10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93" name="Google Shape;293;p10"/>
          <p:cNvSpPr/>
          <p:nvPr/>
        </p:nvSpPr>
        <p:spPr>
          <a:xfrm flipH="1">
            <a:off x="11148114" y="5206081"/>
            <a:ext cx="1377265" cy="1865687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4" name="Google Shape;294;p10"/>
          <p:cNvSpPr/>
          <p:nvPr/>
        </p:nvSpPr>
        <p:spPr>
          <a:xfrm rot="-5400000">
            <a:off x="10872423" y="6048043"/>
            <a:ext cx="906909" cy="122866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5" name="Google Shape;295;p10"/>
          <p:cNvSpPr/>
          <p:nvPr/>
        </p:nvSpPr>
        <p:spPr>
          <a:xfrm rot="6446550">
            <a:off x="-13875" y="-463651"/>
            <a:ext cx="1883995" cy="255211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" name="Google Shape;296;p10"/>
          <p:cNvSpPr/>
          <p:nvPr/>
        </p:nvSpPr>
        <p:spPr>
          <a:xfrm rot="9719030" flipH="1">
            <a:off x="-313799" y="450044"/>
            <a:ext cx="1393864" cy="1888171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7" name="Google Shape;297;p10"/>
          <p:cNvSpPr/>
          <p:nvPr/>
        </p:nvSpPr>
        <p:spPr>
          <a:xfrm rot="-10193601" flipH="1">
            <a:off x="-534750" y="2459606"/>
            <a:ext cx="2027375" cy="2746476"/>
          </a:xfrm>
          <a:custGeom>
            <a:avLst/>
            <a:gdLst/>
            <a:ahLst/>
            <a:cxnLst/>
            <a:rect l="l" t="t" r="r" b="b"/>
            <a:pathLst>
              <a:path w="29738" h="40284" extrusionOk="0">
                <a:moveTo>
                  <a:pt x="20659" y="0"/>
                </a:moveTo>
                <a:cubicBezTo>
                  <a:pt x="17022" y="4411"/>
                  <a:pt x="13953" y="10291"/>
                  <a:pt x="14882" y="16326"/>
                </a:cubicBezTo>
                <a:lnTo>
                  <a:pt x="14701" y="16584"/>
                </a:lnTo>
                <a:cubicBezTo>
                  <a:pt x="14340" y="17177"/>
                  <a:pt x="13979" y="17770"/>
                  <a:pt x="13669" y="18389"/>
                </a:cubicBezTo>
                <a:cubicBezTo>
                  <a:pt x="13205" y="13308"/>
                  <a:pt x="12406" y="8228"/>
                  <a:pt x="11271" y="3250"/>
                </a:cubicBezTo>
                <a:lnTo>
                  <a:pt x="11271" y="3250"/>
                </a:lnTo>
                <a:cubicBezTo>
                  <a:pt x="9698" y="8486"/>
                  <a:pt x="10497" y="14185"/>
                  <a:pt x="13463" y="18776"/>
                </a:cubicBezTo>
                <a:cubicBezTo>
                  <a:pt x="12844" y="19988"/>
                  <a:pt x="12303" y="21200"/>
                  <a:pt x="11813" y="22490"/>
                </a:cubicBezTo>
                <a:cubicBezTo>
                  <a:pt x="10342" y="17693"/>
                  <a:pt x="8150" y="12354"/>
                  <a:pt x="4540" y="8743"/>
                </a:cubicBezTo>
                <a:lnTo>
                  <a:pt x="4540" y="8743"/>
                </a:lnTo>
                <a:cubicBezTo>
                  <a:pt x="6551" y="13412"/>
                  <a:pt x="7634" y="19086"/>
                  <a:pt x="11658" y="22928"/>
                </a:cubicBezTo>
                <a:cubicBezTo>
                  <a:pt x="11451" y="23444"/>
                  <a:pt x="11271" y="23960"/>
                  <a:pt x="11116" y="24502"/>
                </a:cubicBezTo>
                <a:cubicBezTo>
                  <a:pt x="7067" y="22206"/>
                  <a:pt x="4978" y="18183"/>
                  <a:pt x="2579" y="14495"/>
                </a:cubicBezTo>
                <a:lnTo>
                  <a:pt x="2579" y="14495"/>
                </a:lnTo>
                <a:cubicBezTo>
                  <a:pt x="3559" y="18802"/>
                  <a:pt x="5571" y="24579"/>
                  <a:pt x="10884" y="25250"/>
                </a:cubicBezTo>
                <a:cubicBezTo>
                  <a:pt x="10729" y="25765"/>
                  <a:pt x="10652" y="25997"/>
                  <a:pt x="10420" y="26926"/>
                </a:cubicBezTo>
                <a:cubicBezTo>
                  <a:pt x="6758" y="25688"/>
                  <a:pt x="2786" y="24553"/>
                  <a:pt x="0" y="21226"/>
                </a:cubicBezTo>
                <a:lnTo>
                  <a:pt x="0" y="21226"/>
                </a:lnTo>
                <a:cubicBezTo>
                  <a:pt x="136" y="25466"/>
                  <a:pt x="4517" y="27533"/>
                  <a:pt x="8624" y="27533"/>
                </a:cubicBezTo>
                <a:cubicBezTo>
                  <a:pt x="9188" y="27533"/>
                  <a:pt x="9748" y="27494"/>
                  <a:pt x="10291" y="27416"/>
                </a:cubicBezTo>
                <a:lnTo>
                  <a:pt x="10291" y="27416"/>
                </a:lnTo>
                <a:cubicBezTo>
                  <a:pt x="10162" y="27932"/>
                  <a:pt x="10033" y="28422"/>
                  <a:pt x="9930" y="28938"/>
                </a:cubicBezTo>
                <a:cubicBezTo>
                  <a:pt x="7962" y="29088"/>
                  <a:pt x="5995" y="29292"/>
                  <a:pt x="3944" y="29292"/>
                </a:cubicBezTo>
                <a:cubicBezTo>
                  <a:pt x="2822" y="29292"/>
                  <a:pt x="1676" y="29231"/>
                  <a:pt x="490" y="29067"/>
                </a:cubicBezTo>
                <a:lnTo>
                  <a:pt x="490" y="29067"/>
                </a:lnTo>
                <a:cubicBezTo>
                  <a:pt x="1849" y="30026"/>
                  <a:pt x="3422" y="30331"/>
                  <a:pt x="5062" y="30331"/>
                </a:cubicBezTo>
                <a:cubicBezTo>
                  <a:pt x="6596" y="30331"/>
                  <a:pt x="8190" y="30064"/>
                  <a:pt x="9723" y="29814"/>
                </a:cubicBezTo>
                <a:lnTo>
                  <a:pt x="9723" y="29814"/>
                </a:lnTo>
                <a:cubicBezTo>
                  <a:pt x="9620" y="30253"/>
                  <a:pt x="9543" y="30666"/>
                  <a:pt x="9466" y="31104"/>
                </a:cubicBezTo>
                <a:cubicBezTo>
                  <a:pt x="6912" y="31517"/>
                  <a:pt x="4617" y="33245"/>
                  <a:pt x="1960" y="34122"/>
                </a:cubicBezTo>
                <a:cubicBezTo>
                  <a:pt x="2357" y="34238"/>
                  <a:pt x="2774" y="34290"/>
                  <a:pt x="3202" y="34290"/>
                </a:cubicBezTo>
                <a:cubicBezTo>
                  <a:pt x="5248" y="34290"/>
                  <a:pt x="7562" y="33085"/>
                  <a:pt x="9311" y="31826"/>
                </a:cubicBezTo>
                <a:lnTo>
                  <a:pt x="9311" y="31826"/>
                </a:lnTo>
                <a:cubicBezTo>
                  <a:pt x="8167" y="38164"/>
                  <a:pt x="7894" y="40283"/>
                  <a:pt x="8013" y="40283"/>
                </a:cubicBezTo>
                <a:cubicBezTo>
                  <a:pt x="8206" y="40283"/>
                  <a:pt x="9423" y="34747"/>
                  <a:pt x="9646" y="32548"/>
                </a:cubicBezTo>
                <a:cubicBezTo>
                  <a:pt x="10136" y="34431"/>
                  <a:pt x="11967" y="36881"/>
                  <a:pt x="14159" y="36984"/>
                </a:cubicBezTo>
                <a:cubicBezTo>
                  <a:pt x="12483" y="35592"/>
                  <a:pt x="12122" y="32780"/>
                  <a:pt x="9852" y="31491"/>
                </a:cubicBezTo>
                <a:cubicBezTo>
                  <a:pt x="9956" y="30949"/>
                  <a:pt x="10059" y="30382"/>
                  <a:pt x="10188" y="29814"/>
                </a:cubicBezTo>
                <a:cubicBezTo>
                  <a:pt x="11451" y="32445"/>
                  <a:pt x="15681" y="33941"/>
                  <a:pt x="18415" y="34508"/>
                </a:cubicBezTo>
                <a:cubicBezTo>
                  <a:pt x="15733" y="33116"/>
                  <a:pt x="13747" y="29557"/>
                  <a:pt x="10368" y="29067"/>
                </a:cubicBezTo>
                <a:cubicBezTo>
                  <a:pt x="10471" y="28499"/>
                  <a:pt x="10626" y="27958"/>
                  <a:pt x="10755" y="27416"/>
                </a:cubicBezTo>
                <a:cubicBezTo>
                  <a:pt x="13341" y="28949"/>
                  <a:pt x="16615" y="30151"/>
                  <a:pt x="19857" y="30151"/>
                </a:cubicBezTo>
                <a:cubicBezTo>
                  <a:pt x="21141" y="30151"/>
                  <a:pt x="22421" y="29963"/>
                  <a:pt x="23650" y="29531"/>
                </a:cubicBezTo>
                <a:lnTo>
                  <a:pt x="23650" y="29531"/>
                </a:lnTo>
                <a:cubicBezTo>
                  <a:pt x="23516" y="29538"/>
                  <a:pt x="23382" y="29542"/>
                  <a:pt x="23248" y="29542"/>
                </a:cubicBezTo>
                <a:cubicBezTo>
                  <a:pt x="19522" y="29542"/>
                  <a:pt x="15846" y="26761"/>
                  <a:pt x="11908" y="26761"/>
                </a:cubicBezTo>
                <a:cubicBezTo>
                  <a:pt x="11577" y="26761"/>
                  <a:pt x="11245" y="26780"/>
                  <a:pt x="10910" y="26823"/>
                </a:cubicBezTo>
                <a:cubicBezTo>
                  <a:pt x="11013" y="26359"/>
                  <a:pt x="11142" y="25894"/>
                  <a:pt x="11400" y="25017"/>
                </a:cubicBezTo>
                <a:cubicBezTo>
                  <a:pt x="14088" y="25693"/>
                  <a:pt x="17223" y="26342"/>
                  <a:pt x="19887" y="26342"/>
                </a:cubicBezTo>
                <a:cubicBezTo>
                  <a:pt x="21696" y="26342"/>
                  <a:pt x="23288" y="26042"/>
                  <a:pt x="24373" y="25250"/>
                </a:cubicBezTo>
                <a:lnTo>
                  <a:pt x="24373" y="25250"/>
                </a:lnTo>
                <a:cubicBezTo>
                  <a:pt x="23649" y="25368"/>
                  <a:pt x="22922" y="25416"/>
                  <a:pt x="22193" y="25416"/>
                </a:cubicBezTo>
                <a:cubicBezTo>
                  <a:pt x="19226" y="25416"/>
                  <a:pt x="16227" y="24628"/>
                  <a:pt x="13264" y="24628"/>
                </a:cubicBezTo>
                <a:cubicBezTo>
                  <a:pt x="12675" y="24628"/>
                  <a:pt x="12088" y="24659"/>
                  <a:pt x="11503" y="24734"/>
                </a:cubicBezTo>
                <a:cubicBezTo>
                  <a:pt x="11684" y="24141"/>
                  <a:pt x="11890" y="23547"/>
                  <a:pt x="12096" y="22954"/>
                </a:cubicBezTo>
                <a:cubicBezTo>
                  <a:pt x="13934" y="23651"/>
                  <a:pt x="15855" y="23994"/>
                  <a:pt x="17767" y="23994"/>
                </a:cubicBezTo>
                <a:cubicBezTo>
                  <a:pt x="20523" y="23994"/>
                  <a:pt x="23262" y="23282"/>
                  <a:pt x="25714" y="21897"/>
                </a:cubicBezTo>
                <a:lnTo>
                  <a:pt x="25714" y="21897"/>
                </a:lnTo>
                <a:cubicBezTo>
                  <a:pt x="24100" y="22475"/>
                  <a:pt x="22386" y="22662"/>
                  <a:pt x="20631" y="22662"/>
                </a:cubicBezTo>
                <a:cubicBezTo>
                  <a:pt x="17926" y="22662"/>
                  <a:pt x="15122" y="22218"/>
                  <a:pt x="12431" y="22077"/>
                </a:cubicBezTo>
                <a:cubicBezTo>
                  <a:pt x="12793" y="21175"/>
                  <a:pt x="12844" y="21020"/>
                  <a:pt x="13566" y="19524"/>
                </a:cubicBezTo>
                <a:cubicBezTo>
                  <a:pt x="14461" y="19680"/>
                  <a:pt x="15415" y="19765"/>
                  <a:pt x="16388" y="19765"/>
                </a:cubicBezTo>
                <a:cubicBezTo>
                  <a:pt x="20240" y="19765"/>
                  <a:pt x="24403" y="18438"/>
                  <a:pt x="26462" y="14959"/>
                </a:cubicBezTo>
                <a:lnTo>
                  <a:pt x="26462" y="14959"/>
                </a:lnTo>
                <a:cubicBezTo>
                  <a:pt x="22722" y="17744"/>
                  <a:pt x="17925" y="17744"/>
                  <a:pt x="13747" y="19137"/>
                </a:cubicBezTo>
                <a:cubicBezTo>
                  <a:pt x="14211" y="18234"/>
                  <a:pt x="14701" y="17332"/>
                  <a:pt x="15268" y="16481"/>
                </a:cubicBezTo>
                <a:cubicBezTo>
                  <a:pt x="21071" y="15526"/>
                  <a:pt x="27983" y="10936"/>
                  <a:pt x="29221" y="7841"/>
                </a:cubicBezTo>
                <a:lnTo>
                  <a:pt x="29221" y="7841"/>
                </a:lnTo>
                <a:cubicBezTo>
                  <a:pt x="25121" y="10858"/>
                  <a:pt x="20194" y="13360"/>
                  <a:pt x="15630" y="16016"/>
                </a:cubicBezTo>
                <a:cubicBezTo>
                  <a:pt x="18931" y="11271"/>
                  <a:pt x="28731" y="5829"/>
                  <a:pt x="29737" y="1032"/>
                </a:cubicBezTo>
                <a:lnTo>
                  <a:pt x="29737" y="1032"/>
                </a:lnTo>
                <a:cubicBezTo>
                  <a:pt x="27803" y="3173"/>
                  <a:pt x="25249" y="4668"/>
                  <a:pt x="22954" y="6396"/>
                </a:cubicBezTo>
                <a:cubicBezTo>
                  <a:pt x="19369" y="8821"/>
                  <a:pt x="18080" y="12483"/>
                  <a:pt x="15243" y="15759"/>
                </a:cubicBezTo>
                <a:cubicBezTo>
                  <a:pt x="16223" y="10368"/>
                  <a:pt x="19627" y="5649"/>
                  <a:pt x="20659" y="0"/>
                </a:cubicBezTo>
                <a:close/>
              </a:path>
            </a:pathLst>
          </a:custGeom>
          <a:solidFill>
            <a:srgbClr val="00C3B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98" name="Google Shape;298;p10"/>
          <p:cNvGrpSpPr/>
          <p:nvPr/>
        </p:nvGrpSpPr>
        <p:grpSpPr>
          <a:xfrm flipH="1">
            <a:off x="10026269" y="6387376"/>
            <a:ext cx="906940" cy="728689"/>
            <a:chOff x="4649450" y="3527425"/>
            <a:chExt cx="1224050" cy="983475"/>
          </a:xfrm>
        </p:grpSpPr>
        <p:sp>
          <p:nvSpPr>
            <p:cNvPr id="299" name="Google Shape;299;p10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10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" name="Google Shape;301;p10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02" name="Google Shape;302;p10"/>
          <p:cNvGrpSpPr/>
          <p:nvPr/>
        </p:nvGrpSpPr>
        <p:grpSpPr>
          <a:xfrm rot="10800000" flipH="1">
            <a:off x="-302088" y="1846025"/>
            <a:ext cx="1370447" cy="1101099"/>
            <a:chOff x="4649450" y="3527425"/>
            <a:chExt cx="1224050" cy="983475"/>
          </a:xfrm>
        </p:grpSpPr>
        <p:sp>
          <p:nvSpPr>
            <p:cNvPr id="303" name="Google Shape;303;p10"/>
            <p:cNvSpPr/>
            <p:nvPr/>
          </p:nvSpPr>
          <p:spPr>
            <a:xfrm>
              <a:off x="4649450" y="4150450"/>
              <a:ext cx="456475" cy="168275"/>
            </a:xfrm>
            <a:custGeom>
              <a:avLst/>
              <a:gdLst/>
              <a:ahLst/>
              <a:cxnLst/>
              <a:rect l="l" t="t" r="r" b="b"/>
              <a:pathLst>
                <a:path w="18259" h="6731" extrusionOk="0">
                  <a:moveTo>
                    <a:pt x="14506" y="1"/>
                  </a:moveTo>
                  <a:lnTo>
                    <a:pt x="14454" y="52"/>
                  </a:lnTo>
                  <a:cubicBezTo>
                    <a:pt x="10483" y="3121"/>
                    <a:pt x="5815" y="5107"/>
                    <a:pt x="888" y="5855"/>
                  </a:cubicBezTo>
                  <a:cubicBezTo>
                    <a:pt x="21" y="6472"/>
                    <a:pt x="0" y="6730"/>
                    <a:pt x="534" y="6730"/>
                  </a:cubicBezTo>
                  <a:cubicBezTo>
                    <a:pt x="3080" y="6730"/>
                    <a:pt x="18259" y="854"/>
                    <a:pt x="14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" name="Google Shape;304;p10"/>
            <p:cNvSpPr/>
            <p:nvPr/>
          </p:nvSpPr>
          <p:spPr>
            <a:xfrm>
              <a:off x="4756075" y="3527425"/>
              <a:ext cx="1117425" cy="983475"/>
            </a:xfrm>
            <a:custGeom>
              <a:avLst/>
              <a:gdLst/>
              <a:ahLst/>
              <a:cxnLst/>
              <a:rect l="l" t="t" r="r" b="b"/>
              <a:pathLst>
                <a:path w="44697" h="39339" extrusionOk="0">
                  <a:moveTo>
                    <a:pt x="36379" y="5979"/>
                  </a:moveTo>
                  <a:cubicBezTo>
                    <a:pt x="37626" y="5979"/>
                    <a:pt x="37864" y="7555"/>
                    <a:pt x="35747" y="9035"/>
                  </a:cubicBezTo>
                  <a:cubicBezTo>
                    <a:pt x="35259" y="9350"/>
                    <a:pt x="34824" y="9486"/>
                    <a:pt x="34473" y="9486"/>
                  </a:cubicBezTo>
                  <a:cubicBezTo>
                    <a:pt x="33357" y="9486"/>
                    <a:pt x="33082" y="8112"/>
                    <a:pt x="34612" y="6739"/>
                  </a:cubicBezTo>
                  <a:cubicBezTo>
                    <a:pt x="35297" y="6203"/>
                    <a:pt x="35910" y="5979"/>
                    <a:pt x="36379" y="5979"/>
                  </a:cubicBezTo>
                  <a:close/>
                  <a:moveTo>
                    <a:pt x="21172" y="10001"/>
                  </a:moveTo>
                  <a:cubicBezTo>
                    <a:pt x="21224" y="10001"/>
                    <a:pt x="21276" y="10006"/>
                    <a:pt x="21330" y="10015"/>
                  </a:cubicBezTo>
                  <a:cubicBezTo>
                    <a:pt x="22725" y="10339"/>
                    <a:pt x="21930" y="14441"/>
                    <a:pt x="20363" y="14441"/>
                  </a:cubicBezTo>
                  <a:cubicBezTo>
                    <a:pt x="20308" y="14441"/>
                    <a:pt x="20252" y="14435"/>
                    <a:pt x="20195" y="14425"/>
                  </a:cubicBezTo>
                  <a:cubicBezTo>
                    <a:pt x="18771" y="14125"/>
                    <a:pt x="19573" y="10001"/>
                    <a:pt x="21172" y="10001"/>
                  </a:cubicBezTo>
                  <a:close/>
                  <a:moveTo>
                    <a:pt x="19764" y="21596"/>
                  </a:moveTo>
                  <a:cubicBezTo>
                    <a:pt x="20187" y="21596"/>
                    <a:pt x="20679" y="21690"/>
                    <a:pt x="21227" y="21904"/>
                  </a:cubicBezTo>
                  <a:cubicBezTo>
                    <a:pt x="23760" y="23171"/>
                    <a:pt x="23321" y="25199"/>
                    <a:pt x="21380" y="25199"/>
                  </a:cubicBezTo>
                  <a:cubicBezTo>
                    <a:pt x="20950" y="25199"/>
                    <a:pt x="20447" y="25099"/>
                    <a:pt x="19885" y="24870"/>
                  </a:cubicBezTo>
                  <a:cubicBezTo>
                    <a:pt x="17338" y="23618"/>
                    <a:pt x="17796" y="21596"/>
                    <a:pt x="19764" y="21596"/>
                  </a:cubicBezTo>
                  <a:close/>
                  <a:moveTo>
                    <a:pt x="24182" y="26162"/>
                  </a:moveTo>
                  <a:cubicBezTo>
                    <a:pt x="24978" y="26162"/>
                    <a:pt x="26067" y="26763"/>
                    <a:pt x="25869" y="27630"/>
                  </a:cubicBezTo>
                  <a:cubicBezTo>
                    <a:pt x="25759" y="27880"/>
                    <a:pt x="25466" y="27993"/>
                    <a:pt x="25120" y="27993"/>
                  </a:cubicBezTo>
                  <a:cubicBezTo>
                    <a:pt x="24325" y="27993"/>
                    <a:pt x="23247" y="27401"/>
                    <a:pt x="23445" y="26521"/>
                  </a:cubicBezTo>
                  <a:cubicBezTo>
                    <a:pt x="23553" y="26273"/>
                    <a:pt x="23840" y="26162"/>
                    <a:pt x="24182" y="26162"/>
                  </a:cubicBezTo>
                  <a:close/>
                  <a:moveTo>
                    <a:pt x="25606" y="0"/>
                  </a:moveTo>
                  <a:cubicBezTo>
                    <a:pt x="22588" y="0"/>
                    <a:pt x="17675" y="4496"/>
                    <a:pt x="17900" y="6456"/>
                  </a:cubicBezTo>
                  <a:cubicBezTo>
                    <a:pt x="16987" y="8479"/>
                    <a:pt x="18562" y="15892"/>
                    <a:pt x="17553" y="15892"/>
                  </a:cubicBezTo>
                  <a:cubicBezTo>
                    <a:pt x="17250" y="15892"/>
                    <a:pt x="16715" y="15226"/>
                    <a:pt x="15811" y="13548"/>
                  </a:cubicBezTo>
                  <a:cubicBezTo>
                    <a:pt x="13644" y="6765"/>
                    <a:pt x="18519" y="3541"/>
                    <a:pt x="16894" y="2097"/>
                  </a:cubicBezTo>
                  <a:lnTo>
                    <a:pt x="16894" y="2097"/>
                  </a:lnTo>
                  <a:cubicBezTo>
                    <a:pt x="4927" y="6524"/>
                    <a:pt x="13981" y="20631"/>
                    <a:pt x="11457" y="20631"/>
                  </a:cubicBezTo>
                  <a:cubicBezTo>
                    <a:pt x="11408" y="20631"/>
                    <a:pt x="11355" y="20625"/>
                    <a:pt x="11297" y="20615"/>
                  </a:cubicBezTo>
                  <a:cubicBezTo>
                    <a:pt x="3844" y="16823"/>
                    <a:pt x="7919" y="10273"/>
                    <a:pt x="6268" y="9241"/>
                  </a:cubicBezTo>
                  <a:lnTo>
                    <a:pt x="6268" y="9241"/>
                  </a:lnTo>
                  <a:cubicBezTo>
                    <a:pt x="1780" y="9447"/>
                    <a:pt x="1" y="18345"/>
                    <a:pt x="1368" y="21131"/>
                  </a:cubicBezTo>
                  <a:cubicBezTo>
                    <a:pt x="2425" y="24225"/>
                    <a:pt x="5314" y="26727"/>
                    <a:pt x="8563" y="26933"/>
                  </a:cubicBezTo>
                  <a:cubicBezTo>
                    <a:pt x="6681" y="33304"/>
                    <a:pt x="11968" y="36295"/>
                    <a:pt x="13180" y="37095"/>
                  </a:cubicBezTo>
                  <a:cubicBezTo>
                    <a:pt x="16091" y="38759"/>
                    <a:pt x="18570" y="39338"/>
                    <a:pt x="20584" y="39338"/>
                  </a:cubicBezTo>
                  <a:cubicBezTo>
                    <a:pt x="22940" y="39338"/>
                    <a:pt x="24659" y="38544"/>
                    <a:pt x="25688" y="37766"/>
                  </a:cubicBezTo>
                  <a:cubicBezTo>
                    <a:pt x="27932" y="35831"/>
                    <a:pt x="26101" y="36167"/>
                    <a:pt x="21975" y="35702"/>
                  </a:cubicBezTo>
                  <a:cubicBezTo>
                    <a:pt x="17100" y="35522"/>
                    <a:pt x="14469" y="31086"/>
                    <a:pt x="15991" y="29616"/>
                  </a:cubicBezTo>
                  <a:cubicBezTo>
                    <a:pt x="16201" y="29582"/>
                    <a:pt x="16415" y="29566"/>
                    <a:pt x="16633" y="29566"/>
                  </a:cubicBezTo>
                  <a:cubicBezTo>
                    <a:pt x="19978" y="29566"/>
                    <a:pt x="24301" y="33264"/>
                    <a:pt x="28670" y="33264"/>
                  </a:cubicBezTo>
                  <a:cubicBezTo>
                    <a:pt x="29941" y="33264"/>
                    <a:pt x="31216" y="32951"/>
                    <a:pt x="32471" y="32143"/>
                  </a:cubicBezTo>
                  <a:cubicBezTo>
                    <a:pt x="34277" y="31215"/>
                    <a:pt x="38068" y="28558"/>
                    <a:pt x="36933" y="27759"/>
                  </a:cubicBezTo>
                  <a:lnTo>
                    <a:pt x="36933" y="27759"/>
                  </a:lnTo>
                  <a:cubicBezTo>
                    <a:pt x="35945" y="27884"/>
                    <a:pt x="34966" y="27947"/>
                    <a:pt x="34021" y="27947"/>
                  </a:cubicBezTo>
                  <a:cubicBezTo>
                    <a:pt x="29910" y="27947"/>
                    <a:pt x="26443" y="26752"/>
                    <a:pt x="25688" y="24277"/>
                  </a:cubicBezTo>
                  <a:cubicBezTo>
                    <a:pt x="25424" y="23442"/>
                    <a:pt x="25932" y="23157"/>
                    <a:pt x="26853" y="23157"/>
                  </a:cubicBezTo>
                  <a:cubicBezTo>
                    <a:pt x="28828" y="23157"/>
                    <a:pt x="32703" y="24465"/>
                    <a:pt x="34948" y="24465"/>
                  </a:cubicBezTo>
                  <a:cubicBezTo>
                    <a:pt x="35537" y="24465"/>
                    <a:pt x="36013" y="24375"/>
                    <a:pt x="36314" y="24148"/>
                  </a:cubicBezTo>
                  <a:cubicBezTo>
                    <a:pt x="38816" y="23606"/>
                    <a:pt x="43303" y="19274"/>
                    <a:pt x="41137" y="18500"/>
                  </a:cubicBezTo>
                  <a:lnTo>
                    <a:pt x="41137" y="18500"/>
                  </a:lnTo>
                  <a:cubicBezTo>
                    <a:pt x="39565" y="18986"/>
                    <a:pt x="37927" y="19194"/>
                    <a:pt x="36455" y="19194"/>
                  </a:cubicBezTo>
                  <a:cubicBezTo>
                    <a:pt x="32299" y="19194"/>
                    <a:pt x="29474" y="17531"/>
                    <a:pt x="33245" y="15740"/>
                  </a:cubicBezTo>
                  <a:cubicBezTo>
                    <a:pt x="36340" y="14554"/>
                    <a:pt x="40131" y="15818"/>
                    <a:pt x="42375" y="13006"/>
                  </a:cubicBezTo>
                  <a:cubicBezTo>
                    <a:pt x="43355" y="10453"/>
                    <a:pt x="44696" y="5966"/>
                    <a:pt x="43742" y="4109"/>
                  </a:cubicBezTo>
                  <a:cubicBezTo>
                    <a:pt x="41314" y="2858"/>
                    <a:pt x="38595" y="2047"/>
                    <a:pt x="36153" y="2047"/>
                  </a:cubicBezTo>
                  <a:cubicBezTo>
                    <a:pt x="32654" y="2047"/>
                    <a:pt x="29725" y="3712"/>
                    <a:pt x="29041" y="8132"/>
                  </a:cubicBezTo>
                  <a:cubicBezTo>
                    <a:pt x="28743" y="9270"/>
                    <a:pt x="28120" y="10152"/>
                    <a:pt x="27203" y="10152"/>
                  </a:cubicBezTo>
                  <a:cubicBezTo>
                    <a:pt x="26852" y="10152"/>
                    <a:pt x="26459" y="10023"/>
                    <a:pt x="26024" y="9731"/>
                  </a:cubicBezTo>
                  <a:cubicBezTo>
                    <a:pt x="23651" y="7100"/>
                    <a:pt x="26901" y="3851"/>
                    <a:pt x="27468" y="1065"/>
                  </a:cubicBezTo>
                  <a:cubicBezTo>
                    <a:pt x="27065" y="312"/>
                    <a:pt x="26401" y="0"/>
                    <a:pt x="256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" name="Google Shape;305;p10"/>
            <p:cNvSpPr/>
            <p:nvPr/>
          </p:nvSpPr>
          <p:spPr>
            <a:xfrm>
              <a:off x="4841875" y="3612075"/>
              <a:ext cx="811775" cy="761500"/>
            </a:xfrm>
            <a:custGeom>
              <a:avLst/>
              <a:gdLst/>
              <a:ahLst/>
              <a:cxnLst/>
              <a:rect l="l" t="t" r="r" b="b"/>
              <a:pathLst>
                <a:path w="32471" h="30460" extrusionOk="0">
                  <a:moveTo>
                    <a:pt x="21097" y="0"/>
                  </a:moveTo>
                  <a:lnTo>
                    <a:pt x="21097" y="0"/>
                  </a:lnTo>
                  <a:cubicBezTo>
                    <a:pt x="18312" y="4075"/>
                    <a:pt x="17873" y="9827"/>
                    <a:pt x="20014" y="14675"/>
                  </a:cubicBezTo>
                  <a:cubicBezTo>
                    <a:pt x="17796" y="15759"/>
                    <a:pt x="15114" y="17177"/>
                    <a:pt x="12663" y="18544"/>
                  </a:cubicBezTo>
                  <a:cubicBezTo>
                    <a:pt x="8614" y="14005"/>
                    <a:pt x="8589" y="9827"/>
                    <a:pt x="10007" y="4901"/>
                  </a:cubicBezTo>
                  <a:lnTo>
                    <a:pt x="10007" y="4901"/>
                  </a:lnTo>
                  <a:cubicBezTo>
                    <a:pt x="7841" y="9208"/>
                    <a:pt x="8924" y="14908"/>
                    <a:pt x="12457" y="18647"/>
                  </a:cubicBezTo>
                  <a:cubicBezTo>
                    <a:pt x="10884" y="19524"/>
                    <a:pt x="8769" y="20762"/>
                    <a:pt x="6912" y="21897"/>
                  </a:cubicBezTo>
                  <a:cubicBezTo>
                    <a:pt x="2192" y="20607"/>
                    <a:pt x="26" y="15217"/>
                    <a:pt x="464" y="10446"/>
                  </a:cubicBezTo>
                  <a:lnTo>
                    <a:pt x="464" y="10446"/>
                  </a:lnTo>
                  <a:cubicBezTo>
                    <a:pt x="0" y="10884"/>
                    <a:pt x="284" y="12096"/>
                    <a:pt x="258" y="13231"/>
                  </a:cubicBezTo>
                  <a:cubicBezTo>
                    <a:pt x="568" y="16739"/>
                    <a:pt x="2734" y="20891"/>
                    <a:pt x="6628" y="22052"/>
                  </a:cubicBezTo>
                  <a:cubicBezTo>
                    <a:pt x="6345" y="22464"/>
                    <a:pt x="4153" y="23135"/>
                    <a:pt x="4230" y="23805"/>
                  </a:cubicBezTo>
                  <a:cubicBezTo>
                    <a:pt x="4926" y="23367"/>
                    <a:pt x="6061" y="22671"/>
                    <a:pt x="7170" y="22000"/>
                  </a:cubicBezTo>
                  <a:lnTo>
                    <a:pt x="7170" y="22000"/>
                  </a:lnTo>
                  <a:cubicBezTo>
                    <a:pt x="5519" y="24527"/>
                    <a:pt x="6783" y="29840"/>
                    <a:pt x="9491" y="30459"/>
                  </a:cubicBezTo>
                  <a:cubicBezTo>
                    <a:pt x="5881" y="28138"/>
                    <a:pt x="5287" y="21819"/>
                    <a:pt x="10162" y="20220"/>
                  </a:cubicBezTo>
                  <a:cubicBezTo>
                    <a:pt x="14902" y="21989"/>
                    <a:pt x="18574" y="27881"/>
                    <a:pt x="24211" y="27881"/>
                  </a:cubicBezTo>
                  <a:cubicBezTo>
                    <a:pt x="24248" y="27881"/>
                    <a:pt x="24284" y="27881"/>
                    <a:pt x="24321" y="27880"/>
                  </a:cubicBezTo>
                  <a:cubicBezTo>
                    <a:pt x="18956" y="27236"/>
                    <a:pt x="15397" y="22438"/>
                    <a:pt x="10394" y="20091"/>
                  </a:cubicBezTo>
                  <a:cubicBezTo>
                    <a:pt x="13515" y="18286"/>
                    <a:pt x="16816" y="16507"/>
                    <a:pt x="20246" y="14804"/>
                  </a:cubicBezTo>
                  <a:lnTo>
                    <a:pt x="21871" y="14005"/>
                  </a:lnTo>
                  <a:cubicBezTo>
                    <a:pt x="24118" y="15173"/>
                    <a:pt x="27476" y="18015"/>
                    <a:pt x="30159" y="18015"/>
                  </a:cubicBezTo>
                  <a:cubicBezTo>
                    <a:pt x="30617" y="18015"/>
                    <a:pt x="31055" y="17932"/>
                    <a:pt x="31465" y="17745"/>
                  </a:cubicBezTo>
                  <a:lnTo>
                    <a:pt x="31465" y="17745"/>
                  </a:lnTo>
                  <a:cubicBezTo>
                    <a:pt x="31199" y="17778"/>
                    <a:pt x="30936" y="17794"/>
                    <a:pt x="30677" y="17794"/>
                  </a:cubicBezTo>
                  <a:cubicBezTo>
                    <a:pt x="27570" y="17794"/>
                    <a:pt x="24936" y="15495"/>
                    <a:pt x="22103" y="13876"/>
                  </a:cubicBezTo>
                  <a:cubicBezTo>
                    <a:pt x="25224" y="12380"/>
                    <a:pt x="31671" y="9053"/>
                    <a:pt x="32471" y="6061"/>
                  </a:cubicBezTo>
                  <a:lnTo>
                    <a:pt x="32471" y="6061"/>
                  </a:lnTo>
                  <a:cubicBezTo>
                    <a:pt x="31052" y="8176"/>
                    <a:pt x="28912" y="9904"/>
                    <a:pt x="26539" y="11297"/>
                  </a:cubicBezTo>
                  <a:cubicBezTo>
                    <a:pt x="25966" y="10495"/>
                    <a:pt x="28283" y="4708"/>
                    <a:pt x="28085" y="4708"/>
                  </a:cubicBezTo>
                  <a:cubicBezTo>
                    <a:pt x="28060" y="4708"/>
                    <a:pt x="27995" y="4799"/>
                    <a:pt x="27880" y="5004"/>
                  </a:cubicBezTo>
                  <a:cubicBezTo>
                    <a:pt x="24037" y="12432"/>
                    <a:pt x="30201" y="9904"/>
                    <a:pt x="20194" y="14572"/>
                  </a:cubicBezTo>
                  <a:cubicBezTo>
                    <a:pt x="17770" y="9208"/>
                    <a:pt x="19034" y="4256"/>
                    <a:pt x="210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782128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3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10833" y="800767"/>
            <a:ext cx="9144000" cy="7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Sue Ellen Francisco"/>
              <a:buNone/>
              <a:defRPr sz="3000">
                <a:solidFill>
                  <a:schemeClr val="lt1"/>
                </a:solidFill>
                <a:latin typeface="Sue Ellen Francisco"/>
                <a:ea typeface="Sue Ellen Francisco"/>
                <a:cs typeface="Sue Ellen Francisco"/>
                <a:sym typeface="Sue Ellen Francisco"/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ericka the Great"/>
              <a:buNone/>
              <a:defRPr sz="3000">
                <a:solidFill>
                  <a:schemeClr val="lt1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ericka the Great"/>
              <a:buNone/>
              <a:defRPr sz="3000">
                <a:solidFill>
                  <a:schemeClr val="lt1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ericka the Great"/>
              <a:buNone/>
              <a:defRPr sz="3000">
                <a:solidFill>
                  <a:schemeClr val="lt1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ericka the Great"/>
              <a:buNone/>
              <a:defRPr sz="3000">
                <a:solidFill>
                  <a:schemeClr val="lt1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ericka the Great"/>
              <a:buNone/>
              <a:defRPr sz="3000">
                <a:solidFill>
                  <a:schemeClr val="lt1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ericka the Great"/>
              <a:buNone/>
              <a:defRPr sz="3000">
                <a:solidFill>
                  <a:schemeClr val="lt1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ericka the Great"/>
              <a:buNone/>
              <a:defRPr sz="3000">
                <a:solidFill>
                  <a:schemeClr val="lt1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ericka the Great"/>
              <a:buNone/>
              <a:defRPr sz="3000">
                <a:solidFill>
                  <a:schemeClr val="lt1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073667" y="3662900"/>
            <a:ext cx="9776000" cy="23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○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■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○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■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○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■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093313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E2A47"/>
        </a:solidFill>
        <a:effectLst/>
      </p:bgPr>
    </p:bg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33"/>
          <p:cNvSpPr txBox="1">
            <a:spLocks noGrp="1"/>
          </p:cNvSpPr>
          <p:nvPr>
            <p:ph type="title"/>
          </p:nvPr>
        </p:nvSpPr>
        <p:spPr>
          <a:xfrm>
            <a:off x="1424133" y="1244600"/>
            <a:ext cx="93964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923" name="Google Shape;923;p33"/>
          <p:cNvSpPr txBox="1">
            <a:spLocks noGrp="1"/>
          </p:cNvSpPr>
          <p:nvPr>
            <p:ph type="body" idx="1"/>
          </p:nvPr>
        </p:nvSpPr>
        <p:spPr>
          <a:xfrm>
            <a:off x="1424133" y="2260600"/>
            <a:ext cx="9396400" cy="3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9780936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257" y="1833153"/>
            <a:ext cx="7728400" cy="1422000"/>
          </a:xfrm>
        </p:spPr>
        <p:txBody>
          <a:bodyPr/>
          <a:lstStyle/>
          <a:p>
            <a:r>
              <a:rPr lang="id-ID" dirty="0" smtClean="0"/>
              <a:t>Statistika</a:t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sz="3200" dirty="0" smtClean="0"/>
              <a:t>DISTRIBUSI FREKUENSI</a:t>
            </a:r>
            <a:endParaRPr lang="id-ID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7800" y="5590012"/>
            <a:ext cx="6030800" cy="611200"/>
          </a:xfrm>
        </p:spPr>
        <p:txBody>
          <a:bodyPr/>
          <a:lstStyle/>
          <a:p>
            <a:pPr algn="r"/>
            <a:r>
              <a:rPr lang="id-ID" dirty="0" smtClean="0"/>
              <a:t>NURUL HILDA SP, S.Pd., M.Si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3532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2919" y="230388"/>
            <a:ext cx="9784080" cy="1508760"/>
          </a:xfrm>
        </p:spPr>
        <p:txBody>
          <a:bodyPr>
            <a:normAutofit/>
          </a:bodyPr>
          <a:lstStyle/>
          <a:p>
            <a:pPr algn="ctr"/>
            <a:r>
              <a:rPr lang="id-ID" sz="3600" b="1" dirty="0" smtClean="0"/>
              <a:t>Daftar distrIbusi frekuensi dan grafik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1904103"/>
            <a:ext cx="9784080" cy="45101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sz="2400" dirty="0" smtClean="0">
                <a:solidFill>
                  <a:schemeClr val="bg1"/>
                </a:solidFill>
              </a:rPr>
              <a:t>DAFTAR / TABEL DISTRIBUSI FREKUENSI TERBAGI: </a:t>
            </a:r>
          </a:p>
          <a:p>
            <a:pPr marL="631825" lvl="3" indent="-268288" fontAlgn="base"/>
            <a:r>
              <a:rPr lang="id-ID" sz="2400" dirty="0">
                <a:solidFill>
                  <a:schemeClr val="bg1"/>
                </a:solidFill>
              </a:rPr>
              <a:t>Tabel Distribusi Frekuensi </a:t>
            </a:r>
            <a:r>
              <a:rPr lang="id-ID" sz="2400" dirty="0" smtClean="0">
                <a:solidFill>
                  <a:schemeClr val="bg1"/>
                </a:solidFill>
              </a:rPr>
              <a:t>Absolut </a:t>
            </a:r>
          </a:p>
          <a:p>
            <a:pPr marL="631825" lvl="3" indent="-268288" fontAlgn="base"/>
            <a:r>
              <a:rPr lang="id-ID" sz="2400" dirty="0" smtClean="0">
                <a:solidFill>
                  <a:schemeClr val="bg1"/>
                </a:solidFill>
              </a:rPr>
              <a:t>Tabel </a:t>
            </a:r>
            <a:r>
              <a:rPr lang="id-ID" sz="2400" dirty="0">
                <a:solidFill>
                  <a:schemeClr val="bg1"/>
                </a:solidFill>
              </a:rPr>
              <a:t>Distribusi Frekuensi Relatif </a:t>
            </a:r>
            <a:endParaRPr lang="id-ID" sz="2400" dirty="0" smtClean="0">
              <a:solidFill>
                <a:schemeClr val="bg1"/>
              </a:solidFill>
            </a:endParaRPr>
          </a:p>
          <a:p>
            <a:pPr marL="631825" lvl="3" indent="-268288" fontAlgn="base"/>
            <a:r>
              <a:rPr lang="id-ID" sz="2400" dirty="0" smtClean="0">
                <a:solidFill>
                  <a:schemeClr val="bg1"/>
                </a:solidFill>
              </a:rPr>
              <a:t>Tabel </a:t>
            </a:r>
            <a:r>
              <a:rPr lang="id-ID" sz="2400" dirty="0">
                <a:solidFill>
                  <a:schemeClr val="bg1"/>
                </a:solidFill>
              </a:rPr>
              <a:t>Distribusi Frekuensi Kumulatif </a:t>
            </a:r>
            <a:endParaRPr lang="id-ID" sz="2400" dirty="0" smtClean="0">
              <a:solidFill>
                <a:schemeClr val="bg1"/>
              </a:solidFill>
            </a:endParaRPr>
          </a:p>
          <a:p>
            <a:pPr marL="631825" lvl="3" indent="-268288" fontAlgn="base"/>
            <a:r>
              <a:rPr lang="id-ID" sz="2400" dirty="0" smtClean="0">
                <a:solidFill>
                  <a:schemeClr val="bg1"/>
                </a:solidFill>
              </a:rPr>
              <a:t>Tabel </a:t>
            </a:r>
            <a:r>
              <a:rPr lang="id-ID" sz="2400" dirty="0">
                <a:solidFill>
                  <a:schemeClr val="bg1"/>
                </a:solidFill>
              </a:rPr>
              <a:t>Distribusi Frekuensi Kumulatif Relatif </a:t>
            </a:r>
            <a:endParaRPr lang="id-ID" sz="2400" dirty="0" smtClean="0">
              <a:solidFill>
                <a:schemeClr val="bg1"/>
              </a:solidFill>
            </a:endParaRPr>
          </a:p>
          <a:p>
            <a:pPr lvl="3" fontAlgn="base"/>
            <a:endParaRPr lang="id-ID" sz="2400" dirty="0">
              <a:solidFill>
                <a:schemeClr val="bg1"/>
              </a:solidFill>
            </a:endParaRPr>
          </a:p>
          <a:p>
            <a:r>
              <a:rPr lang="id-ID" sz="2400" dirty="0">
                <a:solidFill>
                  <a:schemeClr val="bg1"/>
                </a:solidFill>
              </a:rPr>
              <a:t>Kelebihan Tabel Distribusi Frekuensi adalah : </a:t>
            </a:r>
          </a:p>
          <a:p>
            <a:pPr marL="631825" lvl="1" indent="-268288" fontAlgn="base"/>
            <a:r>
              <a:rPr lang="id-ID" sz="2400" dirty="0">
                <a:solidFill>
                  <a:schemeClr val="bg1"/>
                </a:solidFill>
              </a:rPr>
              <a:t>Memudahkan data dalam penyajian  </a:t>
            </a:r>
            <a:endParaRPr lang="id-ID" sz="2400" dirty="0" smtClean="0">
              <a:solidFill>
                <a:schemeClr val="bg1"/>
              </a:solidFill>
            </a:endParaRPr>
          </a:p>
          <a:p>
            <a:pPr marL="631825" lvl="1" indent="-268288" fontAlgn="base"/>
            <a:r>
              <a:rPr lang="id-ID" sz="2400" dirty="0" smtClean="0">
                <a:solidFill>
                  <a:schemeClr val="bg1"/>
                </a:solidFill>
              </a:rPr>
              <a:t>Dapat mengetahui gambaran secara menyeluruh</a:t>
            </a:r>
          </a:p>
          <a:p>
            <a:pPr marL="631825" lvl="1" indent="-268288" fontAlgn="base"/>
            <a:r>
              <a:rPr lang="id-ID" sz="2400" dirty="0" smtClean="0">
                <a:solidFill>
                  <a:schemeClr val="bg1"/>
                </a:solidFill>
              </a:rPr>
              <a:t>Berguna </a:t>
            </a:r>
            <a:r>
              <a:rPr lang="id-ID" sz="2400" dirty="0">
                <a:solidFill>
                  <a:schemeClr val="bg1"/>
                </a:solidFill>
              </a:rPr>
              <a:t>untuk perhitungan dalam membuat gambar statistik dalam berbagai bentuk penyajian data. </a:t>
            </a:r>
          </a:p>
          <a:p>
            <a:r>
              <a:rPr lang="id-ID" sz="2400" dirty="0" smtClean="0">
                <a:solidFill>
                  <a:schemeClr val="bg1"/>
                </a:solidFill>
              </a:rPr>
              <a:t>Kekurangan </a:t>
            </a:r>
            <a:r>
              <a:rPr lang="id-ID" sz="2400" dirty="0">
                <a:solidFill>
                  <a:schemeClr val="bg1"/>
                </a:solidFill>
              </a:rPr>
              <a:t>Tabel Distribusi Frekuensi adalah : </a:t>
            </a:r>
          </a:p>
          <a:p>
            <a:pPr marL="631825" lvl="1" indent="-268288" fontAlgn="base"/>
            <a:r>
              <a:rPr lang="id-ID" sz="2400" dirty="0" smtClean="0">
                <a:solidFill>
                  <a:schemeClr val="bg1"/>
                </a:solidFill>
              </a:rPr>
              <a:t>Rincian atau informasi awal menjadi hilang </a:t>
            </a:r>
            <a:endParaRPr lang="id-ID" sz="2400" dirty="0">
              <a:solidFill>
                <a:schemeClr val="bg1"/>
              </a:solidFill>
            </a:endParaRPr>
          </a:p>
          <a:p>
            <a:endParaRPr lang="id-ID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id-ID" sz="2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id-ID" sz="2400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id-ID" sz="2400" dirty="0" smtClean="0">
              <a:solidFill>
                <a:schemeClr val="bg1"/>
              </a:solidFill>
            </a:endParaRPr>
          </a:p>
          <a:p>
            <a:endParaRPr lang="id-ID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02919" y="1760663"/>
            <a:ext cx="97840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>
                <a:solidFill>
                  <a:schemeClr val="bg1"/>
                </a:solidFill>
              </a:rPr>
              <a:t>Pengelompokkan data menjadi tabulasi data dengan menggunakan kelas-kelas data dan dikaitkan dengan masing-masing frekuensinya atau </a:t>
            </a:r>
            <a:r>
              <a:rPr lang="en-US" sz="2400" dirty="0" err="1" smtClean="0">
                <a:solidFill>
                  <a:schemeClr val="bg1"/>
                </a:solidFill>
              </a:rPr>
              <a:t>Tabel</a:t>
            </a:r>
            <a:r>
              <a:rPr lang="en-US" sz="2400" dirty="0" smtClean="0">
                <a:solidFill>
                  <a:schemeClr val="bg1"/>
                </a:solidFill>
              </a:rPr>
              <a:t> yang </a:t>
            </a:r>
            <a:r>
              <a:rPr lang="en-US" sz="2400" dirty="0" err="1" smtClean="0">
                <a:solidFill>
                  <a:schemeClr val="bg1"/>
                </a:solidFill>
              </a:rPr>
              <a:t>menyajikan</a:t>
            </a:r>
            <a:r>
              <a:rPr lang="en-US" sz="2400" dirty="0" smtClean="0">
                <a:solidFill>
                  <a:schemeClr val="bg1"/>
                </a:solidFill>
              </a:rPr>
              <a:t> data </a:t>
            </a:r>
            <a:r>
              <a:rPr lang="en-US" sz="2400" dirty="0" err="1" smtClean="0">
                <a:solidFill>
                  <a:schemeClr val="bg1"/>
                </a:solidFill>
              </a:rPr>
              <a:t>dengan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ukuran</a:t>
            </a:r>
            <a:r>
              <a:rPr lang="en-US" sz="2400" dirty="0" smtClean="0">
                <a:solidFill>
                  <a:schemeClr val="bg1"/>
                </a:solidFill>
              </a:rPr>
              <a:t> data yang </a:t>
            </a:r>
            <a:r>
              <a:rPr lang="en-US" sz="2400" dirty="0" err="1" smtClean="0">
                <a:solidFill>
                  <a:schemeClr val="bg1"/>
                </a:solidFill>
              </a:rPr>
              <a:t>besar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namun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disederhanakan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dengan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cara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menentukan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banyak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nilai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amatan</a:t>
            </a:r>
            <a:r>
              <a:rPr lang="en-US" sz="2400" dirty="0" smtClean="0">
                <a:solidFill>
                  <a:schemeClr val="bg1"/>
                </a:solidFill>
              </a:rPr>
              <a:t> yang </a:t>
            </a:r>
            <a:r>
              <a:rPr lang="en-US" sz="2400" dirty="0" err="1" smtClean="0">
                <a:solidFill>
                  <a:schemeClr val="bg1"/>
                </a:solidFill>
              </a:rPr>
              <a:t>sama</a:t>
            </a:r>
            <a:r>
              <a:rPr lang="en-US" sz="2400" dirty="0" smtClean="0">
                <a:solidFill>
                  <a:schemeClr val="bg1"/>
                </a:solidFill>
              </a:rPr>
              <a:t> (</a:t>
            </a:r>
            <a:r>
              <a:rPr lang="en-US" sz="2400" dirty="0" err="1" smtClean="0">
                <a:solidFill>
                  <a:schemeClr val="bg1"/>
                </a:solidFill>
              </a:rPr>
              <a:t>frekuensi</a:t>
            </a:r>
            <a:r>
              <a:rPr lang="en-US" sz="2400" dirty="0" smtClean="0">
                <a:solidFill>
                  <a:schemeClr val="bg1"/>
                </a:solidFill>
              </a:rPr>
              <a:t>) </a:t>
            </a:r>
            <a:r>
              <a:rPr lang="en-US" sz="2400" dirty="0" err="1" smtClean="0">
                <a:solidFill>
                  <a:schemeClr val="bg1"/>
                </a:solidFill>
              </a:rPr>
              <a:t>atau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banyaknya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nilai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amatan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dalam</a:t>
            </a:r>
            <a:r>
              <a:rPr lang="en-US" sz="2400" dirty="0" smtClean="0">
                <a:solidFill>
                  <a:schemeClr val="bg1"/>
                </a:solidFill>
              </a:rPr>
              <a:t> interval </a:t>
            </a:r>
            <a:r>
              <a:rPr lang="en-US" sz="2400" dirty="0" err="1" smtClean="0">
                <a:solidFill>
                  <a:schemeClr val="bg1"/>
                </a:solidFill>
              </a:rPr>
              <a:t>tertentu</a:t>
            </a:r>
            <a:endParaRPr lang="en-US" sz="2400" dirty="0" smtClean="0">
              <a:solidFill>
                <a:schemeClr val="bg1"/>
              </a:solidFill>
            </a:endParaRPr>
          </a:p>
          <a:p>
            <a:endParaRPr lang="id-ID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138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555" y="458989"/>
            <a:ext cx="9784080" cy="1221895"/>
          </a:xfrm>
        </p:spPr>
        <p:txBody>
          <a:bodyPr>
            <a:normAutofit fontScale="90000"/>
          </a:bodyPr>
          <a:lstStyle/>
          <a:p>
            <a:r>
              <a:rPr lang="id-ID" b="1" dirty="0"/>
              <a:t>LANGKAH-LANGKAH MEMBUAT  TABEL  DISTRIBUSI  FREKUENSI 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41555" y="1944444"/>
                <a:ext cx="9784080" cy="4206240"/>
              </a:xfrm>
            </p:spPr>
            <p:txBody>
              <a:bodyPr>
                <a:noAutofit/>
              </a:bodyPr>
              <a:lstStyle/>
              <a:p>
                <a:pPr marL="457200" indent="-457200" fontAlgn="base">
                  <a:buFont typeface="+mj-lt"/>
                  <a:buAutoNum type="arabicPeriod"/>
                </a:pPr>
                <a:r>
                  <a:rPr lang="id-ID" sz="2000" dirty="0" smtClean="0">
                    <a:solidFill>
                      <a:schemeClr val="bg1"/>
                    </a:solidFill>
                  </a:rPr>
                  <a:t>Hitung </a:t>
                </a:r>
                <a:r>
                  <a:rPr lang="id-ID" sz="2000" dirty="0">
                    <a:solidFill>
                      <a:schemeClr val="bg1"/>
                    </a:solidFill>
                  </a:rPr>
                  <a:t>Jarak atau Rentangan (R) </a:t>
                </a:r>
                <a:r>
                  <a:rPr lang="id-ID" sz="2000" dirty="0" smtClean="0">
                    <a:solidFill>
                      <a:schemeClr val="bg1"/>
                    </a:solidFill>
                  </a:rPr>
                  <a:t>dengan menemukan  </a:t>
                </a:r>
                <a:r>
                  <a:rPr lang="id-ID" sz="2000" dirty="0">
                    <a:solidFill>
                      <a:schemeClr val="bg1"/>
                    </a:solidFill>
                  </a:rPr>
                  <a:t>data terkecil dan data terbesarnya. </a:t>
                </a:r>
              </a:p>
              <a:p>
                <a:pPr marL="0" lvl="0" indent="0" fontAlgn="base">
                  <a:buNone/>
                </a:pPr>
                <a:r>
                  <a:rPr lang="id-ID" sz="2000" b="1" dirty="0" smtClean="0">
                    <a:solidFill>
                      <a:schemeClr val="bg1"/>
                    </a:solidFill>
                  </a:rPr>
                  <a:t>	 </a:t>
                </a:r>
                <a:r>
                  <a:rPr lang="id-ID" sz="2000" b="1" dirty="0">
                    <a:solidFill>
                      <a:schemeClr val="bg1"/>
                    </a:solidFill>
                  </a:rPr>
                  <a:t>R = Data Terbesar – Data Terkecil </a:t>
                </a:r>
                <a:endParaRPr lang="id-ID" sz="2000" dirty="0">
                  <a:solidFill>
                    <a:schemeClr val="bg1"/>
                  </a:solidFill>
                </a:endParaRPr>
              </a:p>
              <a:p>
                <a:pPr marL="457200" lvl="0" indent="-457200" fontAlgn="base">
                  <a:buFont typeface="+mj-lt"/>
                  <a:buAutoNum type="arabicPeriod" startAt="2"/>
                </a:pPr>
                <a:r>
                  <a:rPr lang="id-ID" sz="2000" dirty="0" smtClean="0">
                    <a:solidFill>
                      <a:schemeClr val="bg1"/>
                    </a:solidFill>
                  </a:rPr>
                  <a:t>Hitung </a:t>
                </a:r>
                <a:r>
                  <a:rPr lang="id-ID" sz="2000" dirty="0">
                    <a:solidFill>
                      <a:schemeClr val="bg1"/>
                    </a:solidFill>
                  </a:rPr>
                  <a:t>Jumlah Kelas (K) dengan aturan Sturges  Rumus Jumlah Kelas : </a:t>
                </a:r>
                <a:endParaRPr lang="id-ID" sz="2000" dirty="0" smtClean="0">
                  <a:solidFill>
                    <a:schemeClr val="bg1"/>
                  </a:solidFill>
                </a:endParaRPr>
              </a:p>
              <a:p>
                <a:pPr marL="0" lvl="0" indent="0" fontAlgn="base">
                  <a:buNone/>
                </a:pPr>
                <a:r>
                  <a:rPr lang="id-ID" sz="2000" b="1" dirty="0">
                    <a:solidFill>
                      <a:schemeClr val="bg1"/>
                    </a:solidFill>
                  </a:rPr>
                  <a:t>	</a:t>
                </a:r>
                <a:r>
                  <a:rPr lang="id-ID" sz="2000" b="1" dirty="0" smtClean="0">
                    <a:solidFill>
                      <a:schemeClr val="bg1"/>
                    </a:solidFill>
                  </a:rPr>
                  <a:t>K </a:t>
                </a:r>
                <a:r>
                  <a:rPr lang="id-ID" sz="2000" b="1" dirty="0">
                    <a:solidFill>
                      <a:schemeClr val="bg1"/>
                    </a:solidFill>
                  </a:rPr>
                  <a:t>= 1 + 3,3. </a:t>
                </a:r>
                <a14:m>
                  <m:oMath xmlns:m="http://schemas.openxmlformats.org/officeDocument/2006/math">
                    <m:r>
                      <a:rPr lang="id-ID" sz="20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𝒍𝒐𝒈</m:t>
                    </m:r>
                    <m:r>
                      <a:rPr lang="id-ID" sz="20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id-ID" sz="20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id-ID" sz="20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id-ID" sz="2000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id-ID" sz="2000" dirty="0" smtClean="0">
                    <a:solidFill>
                      <a:schemeClr val="bg1"/>
                    </a:solidFill>
                  </a:rPr>
                  <a:t>dengan </a:t>
                </a:r>
                <a:r>
                  <a:rPr lang="id-ID" sz="2000" b="1" i="1" dirty="0" smtClean="0">
                    <a:solidFill>
                      <a:schemeClr val="bg1"/>
                    </a:solidFill>
                  </a:rPr>
                  <a:t>“</a:t>
                </a:r>
                <a14:m>
                  <m:oMath xmlns:m="http://schemas.openxmlformats.org/officeDocument/2006/math">
                    <m:r>
                      <a:rPr lang="id-ID" sz="20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id-ID" sz="2000" b="1" i="1" dirty="0" smtClean="0">
                    <a:solidFill>
                      <a:schemeClr val="bg1"/>
                    </a:solidFill>
                  </a:rPr>
                  <a:t>”</a:t>
                </a:r>
                <a:r>
                  <a:rPr lang="id-ID" sz="2000" b="1" dirty="0" smtClean="0">
                    <a:solidFill>
                      <a:schemeClr val="bg1"/>
                    </a:solidFill>
                  </a:rPr>
                  <a:t>  </a:t>
                </a:r>
                <a:r>
                  <a:rPr lang="id-ID" sz="2000" b="1" dirty="0">
                    <a:solidFill>
                      <a:schemeClr val="bg1"/>
                    </a:solidFill>
                  </a:rPr>
                  <a:t>adalah jumlah datanya. </a:t>
                </a:r>
                <a:endParaRPr lang="id-ID" sz="2000" dirty="0">
                  <a:solidFill>
                    <a:schemeClr val="bg1"/>
                  </a:solidFill>
                </a:endParaRPr>
              </a:p>
              <a:p>
                <a:pPr marL="457200" indent="-457200">
                  <a:buFont typeface="+mj-lt"/>
                  <a:buAutoNum type="arabicPeriod" startAt="3"/>
                </a:pPr>
                <a:r>
                  <a:rPr lang="id-ID" sz="2000" dirty="0" smtClean="0">
                    <a:solidFill>
                      <a:schemeClr val="bg1"/>
                    </a:solidFill>
                  </a:rPr>
                  <a:t>Hitung </a:t>
                </a:r>
                <a:r>
                  <a:rPr lang="id-ID" sz="2000" dirty="0">
                    <a:solidFill>
                      <a:schemeClr val="bg1"/>
                    </a:solidFill>
                  </a:rPr>
                  <a:t>Panjang Kelas Interval (P) </a:t>
                </a:r>
                <a:endParaRPr lang="id-ID" sz="2000" dirty="0" smtClean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2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id-ID" sz="2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d-ID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d-ID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id-ID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(</m:t>
                          </m:r>
                          <m:r>
                            <a:rPr lang="id-ID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𝑅𝑒𝑛𝑡𝑎𝑛𝑔𝑎𝑛</m:t>
                          </m:r>
                          <m:r>
                            <a:rPr lang="id-ID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id-ID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id-ID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(</m:t>
                          </m:r>
                          <m:r>
                            <a:rPr lang="id-ID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𝐽𝑢𝑚𝑙𝑎h</m:t>
                          </m:r>
                          <m:r>
                            <a:rPr lang="id-ID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id-ID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𝑘𝑒𝑙𝑎𝑠</m:t>
                          </m:r>
                          <m:r>
                            <a:rPr lang="id-ID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id-ID" sz="2000" dirty="0" smtClean="0">
                  <a:solidFill>
                    <a:schemeClr val="bg1"/>
                  </a:solidFill>
                </a:endParaRPr>
              </a:p>
              <a:p>
                <a:pPr marL="457200" lvl="0" indent="-457200" fontAlgn="base">
                  <a:buFont typeface="+mj-lt"/>
                  <a:buAutoNum type="arabicPeriod" startAt="4"/>
                </a:pPr>
                <a:r>
                  <a:rPr lang="id-ID" sz="2000" dirty="0" smtClean="0">
                    <a:solidFill>
                      <a:schemeClr val="bg1"/>
                    </a:solidFill>
                  </a:rPr>
                  <a:t>Tentukan  </a:t>
                </a:r>
                <a:r>
                  <a:rPr lang="id-ID" sz="2000" dirty="0">
                    <a:solidFill>
                      <a:schemeClr val="bg1"/>
                    </a:solidFill>
                  </a:rPr>
                  <a:t>b</a:t>
                </a:r>
                <a:r>
                  <a:rPr lang="id-ID" sz="2000" dirty="0" smtClean="0">
                    <a:solidFill>
                      <a:schemeClr val="bg1"/>
                    </a:solidFill>
                  </a:rPr>
                  <a:t>atas </a:t>
                </a:r>
                <a:r>
                  <a:rPr lang="id-ID" sz="2000" dirty="0">
                    <a:solidFill>
                      <a:schemeClr val="bg1"/>
                    </a:solidFill>
                  </a:rPr>
                  <a:t>data terendah atau  ujung bawah interval kelas </a:t>
                </a:r>
                <a:r>
                  <a:rPr lang="id-ID" sz="2000" dirty="0" smtClean="0">
                    <a:solidFill>
                      <a:schemeClr val="bg1"/>
                    </a:solidFill>
                  </a:rPr>
                  <a:t>pertama</a:t>
                </a:r>
              </a:p>
              <a:p>
                <a:pPr marL="457200" lvl="0" indent="-457200" fontAlgn="base">
                  <a:buFont typeface="+mj-lt"/>
                  <a:buAutoNum type="arabicPeriod" startAt="4"/>
                </a:pPr>
                <a:r>
                  <a:rPr lang="id-ID" sz="2000" dirty="0" smtClean="0">
                    <a:solidFill>
                      <a:schemeClr val="bg1"/>
                    </a:solidFill>
                  </a:rPr>
                  <a:t>Selanjutnya buat tabel distribusi frekuensi</a:t>
                </a:r>
                <a:r>
                  <a:rPr lang="id-ID" sz="2000" dirty="0">
                    <a:solidFill>
                      <a:schemeClr val="bg1"/>
                    </a:solidFill>
                  </a:rPr>
                  <a:t>.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1555" y="1944444"/>
                <a:ext cx="9784080" cy="4206240"/>
              </a:xfrm>
              <a:blipFill rotWithShape="0">
                <a:blip r:embed="rId2"/>
                <a:stretch>
                  <a:fillRect l="-685" t="-1739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098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0833" y="1559967"/>
            <a:ext cx="9776000" cy="2355200"/>
          </a:xfrm>
        </p:spPr>
        <p:txBody>
          <a:bodyPr/>
          <a:lstStyle/>
          <a:p>
            <a:pPr marL="0" indent="0">
              <a:buNone/>
            </a:pPr>
            <a:r>
              <a:rPr lang="id-ID" sz="2400" dirty="0">
                <a:solidFill>
                  <a:schemeClr val="bg1"/>
                </a:solidFill>
              </a:rPr>
              <a:t>Diketahui nilai ulangan matematika 40 siswa adalah :  </a:t>
            </a:r>
          </a:p>
          <a:p>
            <a:r>
              <a:rPr lang="id-ID" sz="2400" dirty="0" smtClean="0">
                <a:solidFill>
                  <a:schemeClr val="bg1"/>
                </a:solidFill>
              </a:rPr>
              <a:t>75		70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75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60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65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60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b="1" dirty="0" smtClean="0">
                <a:solidFill>
                  <a:schemeClr val="bg1"/>
                </a:solidFill>
              </a:rPr>
              <a:t>45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55</a:t>
            </a:r>
            <a:endParaRPr lang="id-ID" sz="2400" dirty="0" smtClean="0">
              <a:solidFill>
                <a:schemeClr val="bg1"/>
              </a:solidFill>
            </a:endParaRPr>
          </a:p>
          <a:p>
            <a:r>
              <a:rPr lang="id-ID" sz="2400" dirty="0" smtClean="0">
                <a:solidFill>
                  <a:schemeClr val="bg1"/>
                </a:solidFill>
              </a:rPr>
              <a:t>75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70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b="1" dirty="0" smtClean="0">
                <a:solidFill>
                  <a:schemeClr val="bg1"/>
                </a:solidFill>
              </a:rPr>
              <a:t>85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80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75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60</a:t>
            </a:r>
            <a:r>
              <a:rPr lang="id-ID" sz="2400" dirty="0" smtClean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65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60</a:t>
            </a:r>
            <a:endParaRPr lang="id-ID" sz="2400" dirty="0" smtClean="0">
              <a:solidFill>
                <a:schemeClr val="bg1"/>
              </a:solidFill>
            </a:endParaRPr>
          </a:p>
          <a:p>
            <a:r>
              <a:rPr lang="id-ID" sz="2400" dirty="0" smtClean="0">
                <a:solidFill>
                  <a:schemeClr val="bg1"/>
                </a:solidFill>
              </a:rPr>
              <a:t>55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65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65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65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80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75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65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65</a:t>
            </a:r>
            <a:endParaRPr lang="id-ID" sz="2400" dirty="0" smtClean="0">
              <a:solidFill>
                <a:schemeClr val="bg1"/>
              </a:solidFill>
            </a:endParaRPr>
          </a:p>
          <a:p>
            <a:r>
              <a:rPr lang="id-ID" sz="2400" dirty="0" smtClean="0">
                <a:solidFill>
                  <a:schemeClr val="bg1"/>
                </a:solidFill>
              </a:rPr>
              <a:t>75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80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65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65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75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65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80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65</a:t>
            </a:r>
            <a:endParaRPr lang="id-ID" sz="2400" dirty="0" smtClean="0">
              <a:solidFill>
                <a:schemeClr val="bg1"/>
              </a:solidFill>
            </a:endParaRPr>
          </a:p>
          <a:p>
            <a:r>
              <a:rPr lang="id-ID" sz="2400" dirty="0" smtClean="0">
                <a:solidFill>
                  <a:schemeClr val="bg1"/>
                </a:solidFill>
              </a:rPr>
              <a:t>70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75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75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65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85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85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65</a:t>
            </a:r>
            <a:r>
              <a:rPr lang="id-ID" sz="2400" dirty="0">
                <a:solidFill>
                  <a:schemeClr val="bg1"/>
                </a:solidFill>
              </a:rPr>
              <a:t>	</a:t>
            </a:r>
            <a:r>
              <a:rPr lang="id-ID" sz="2400" dirty="0" smtClean="0">
                <a:solidFill>
                  <a:schemeClr val="bg1"/>
                </a:solidFill>
              </a:rPr>
              <a:t>75  </a:t>
            </a:r>
            <a:endParaRPr lang="id-ID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id-ID" sz="2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id-ID" sz="2400" dirty="0" smtClean="0">
                <a:solidFill>
                  <a:schemeClr val="bg1"/>
                </a:solidFill>
              </a:rPr>
              <a:t>Buatlah </a:t>
            </a:r>
            <a:r>
              <a:rPr lang="id-ID" sz="2400" dirty="0">
                <a:solidFill>
                  <a:schemeClr val="bg1"/>
                </a:solidFill>
              </a:rPr>
              <a:t>tabel distribusi frekuensi </a:t>
            </a:r>
            <a:r>
              <a:rPr lang="id-ID" sz="2400" dirty="0" smtClean="0">
                <a:solidFill>
                  <a:schemeClr val="bg1"/>
                </a:solidFill>
              </a:rPr>
              <a:t>dari data tersebut</a:t>
            </a:r>
            <a:r>
              <a:rPr lang="id-ID" sz="2400" dirty="0" smtClean="0">
                <a:solidFill>
                  <a:schemeClr val="bg1"/>
                </a:solidFill>
              </a:rPr>
              <a:t>! </a:t>
            </a:r>
            <a:endParaRPr lang="id-ID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96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833" y="495967"/>
            <a:ext cx="9144000" cy="759200"/>
          </a:xfrm>
        </p:spPr>
        <p:txBody>
          <a:bodyPr/>
          <a:lstStyle/>
          <a:p>
            <a:r>
              <a:rPr lang="id-ID" dirty="0" smtClean="0"/>
              <a:t>JAWAB</a:t>
            </a:r>
            <a:endParaRPr lang="id-ID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09233" y="1255167"/>
                <a:ext cx="9784080" cy="480957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id-ID" sz="2000" dirty="0" smtClean="0">
                    <a:solidFill>
                      <a:schemeClr val="bg1"/>
                    </a:solidFill>
                  </a:rPr>
                  <a:t>1. </a:t>
                </a:r>
                <a:r>
                  <a:rPr lang="id-ID" sz="2000" dirty="0" smtClean="0">
                    <a:solidFill>
                      <a:schemeClr val="bg1"/>
                    </a:solidFill>
                  </a:rPr>
                  <a:t>Hitung </a:t>
                </a:r>
                <a:r>
                  <a:rPr lang="id-ID" sz="2000" dirty="0">
                    <a:solidFill>
                      <a:schemeClr val="bg1"/>
                    </a:solidFill>
                  </a:rPr>
                  <a:t>Rentangan (R) </a:t>
                </a:r>
              </a:p>
              <a:p>
                <a:pPr marL="139700" indent="0">
                  <a:buNone/>
                </a:pPr>
                <a:r>
                  <a:rPr lang="id-ID" sz="2000" dirty="0" smtClean="0">
                    <a:solidFill>
                      <a:schemeClr val="bg1"/>
                    </a:solidFill>
                  </a:rPr>
                  <a:t>	R </a:t>
                </a:r>
                <a:r>
                  <a:rPr lang="id-ID" sz="2000" dirty="0">
                    <a:solidFill>
                      <a:schemeClr val="bg1"/>
                    </a:solidFill>
                  </a:rPr>
                  <a:t>= Data Terbesar – Data Terkecil </a:t>
                </a:r>
              </a:p>
              <a:p>
                <a:pPr marL="139700" indent="0">
                  <a:buNone/>
                </a:pPr>
                <a:r>
                  <a:rPr lang="id-ID" sz="2000" dirty="0" smtClean="0">
                    <a:solidFill>
                      <a:schemeClr val="bg1"/>
                    </a:solidFill>
                  </a:rPr>
                  <a:t>	R </a:t>
                </a:r>
                <a:r>
                  <a:rPr lang="id-ID" sz="2000" dirty="0">
                    <a:solidFill>
                      <a:schemeClr val="bg1"/>
                    </a:solidFill>
                  </a:rPr>
                  <a:t>= 85 – 45  </a:t>
                </a:r>
              </a:p>
              <a:p>
                <a:pPr marL="139700" indent="0">
                  <a:buNone/>
                </a:pPr>
                <a:r>
                  <a:rPr lang="id-ID" sz="2000" dirty="0" smtClean="0">
                    <a:solidFill>
                      <a:schemeClr val="bg1"/>
                    </a:solidFill>
                  </a:rPr>
                  <a:t>	R </a:t>
                </a:r>
                <a:r>
                  <a:rPr lang="id-ID" sz="2000" dirty="0">
                    <a:solidFill>
                      <a:schemeClr val="bg1"/>
                    </a:solidFill>
                  </a:rPr>
                  <a:t>= 40 </a:t>
                </a:r>
                <a:endParaRPr lang="id-ID" sz="2000" dirty="0" smtClean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id-ID" sz="2000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r>
                  <a:rPr lang="id-ID" sz="2000" dirty="0" smtClean="0">
                    <a:solidFill>
                      <a:schemeClr val="bg1"/>
                    </a:solidFill>
                  </a:rPr>
                  <a:t>2. Hitung </a:t>
                </a:r>
                <a:r>
                  <a:rPr lang="id-ID" sz="2000" dirty="0">
                    <a:solidFill>
                      <a:schemeClr val="bg1"/>
                    </a:solidFill>
                  </a:rPr>
                  <a:t>Jumlah Kelas (K) dengan aturan Sturges </a:t>
                </a:r>
              </a:p>
              <a:p>
                <a:pPr marL="139700" indent="0">
                  <a:buNone/>
                </a:pPr>
                <a:r>
                  <a:rPr lang="id-ID" sz="2000" dirty="0">
                    <a:solidFill>
                      <a:schemeClr val="bg1"/>
                    </a:solidFill>
                  </a:rPr>
                  <a:t>	</a:t>
                </a:r>
                <a:r>
                  <a:rPr lang="id-ID" sz="2000" dirty="0" smtClean="0">
                    <a:solidFill>
                      <a:schemeClr val="bg1"/>
                    </a:solidFill>
                  </a:rPr>
                  <a:t>K </a:t>
                </a:r>
                <a:r>
                  <a:rPr lang="id-ID" sz="2000" dirty="0">
                    <a:solidFill>
                      <a:schemeClr val="bg1"/>
                    </a:solidFill>
                  </a:rPr>
                  <a:t>= 1 + 3,3. </a:t>
                </a:r>
                <a14:m>
                  <m:oMath xmlns:m="http://schemas.openxmlformats.org/officeDocument/2006/math">
                    <m:r>
                      <a:rPr lang="id-ID" sz="2000" b="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𝑙𝑜</m:t>
                    </m:r>
                    <m:r>
                      <a:rPr lang="id-ID" sz="20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id-ID" sz="20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id-ID" sz="20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id-ID" sz="20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id-ID" sz="2000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39700" indent="0">
                  <a:buNone/>
                </a:pPr>
                <a:r>
                  <a:rPr lang="id-ID" sz="2000" dirty="0" smtClean="0">
                    <a:solidFill>
                      <a:schemeClr val="bg1"/>
                    </a:solidFill>
                  </a:rPr>
                  <a:t>	K </a:t>
                </a:r>
                <a:r>
                  <a:rPr lang="id-ID" sz="2000" dirty="0">
                    <a:solidFill>
                      <a:schemeClr val="bg1"/>
                    </a:solidFill>
                  </a:rPr>
                  <a:t>= 1 + 3,3. </a:t>
                </a:r>
                <a14:m>
                  <m:oMath xmlns:m="http://schemas.openxmlformats.org/officeDocument/2006/math">
                    <m:r>
                      <a:rPr lang="id-ID" sz="2000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𝑙𝑜𝑔</m:t>
                    </m:r>
                  </m:oMath>
                </a14:m>
                <a:r>
                  <a:rPr lang="id-ID" sz="2000" dirty="0" smtClean="0">
                    <a:solidFill>
                      <a:schemeClr val="bg1"/>
                    </a:solidFill>
                  </a:rPr>
                  <a:t> 40</a:t>
                </a:r>
                <a:endParaRPr lang="id-ID" sz="2000" dirty="0">
                  <a:solidFill>
                    <a:schemeClr val="bg1"/>
                  </a:solidFill>
                </a:endParaRPr>
              </a:p>
              <a:p>
                <a:pPr marL="139700" indent="0">
                  <a:buNone/>
                </a:pPr>
                <a:r>
                  <a:rPr lang="id-ID" sz="2000" dirty="0" smtClean="0">
                    <a:solidFill>
                      <a:schemeClr val="bg1"/>
                    </a:solidFill>
                  </a:rPr>
                  <a:t>	K </a:t>
                </a:r>
                <a:r>
                  <a:rPr lang="id-ID" sz="2000" dirty="0">
                    <a:solidFill>
                      <a:schemeClr val="bg1"/>
                    </a:solidFill>
                  </a:rPr>
                  <a:t>= 1 + 5,29 </a:t>
                </a:r>
              </a:p>
              <a:p>
                <a:pPr marL="139700" indent="0">
                  <a:buNone/>
                </a:pPr>
                <a:r>
                  <a:rPr lang="id-ID" sz="2000" dirty="0" smtClean="0">
                    <a:solidFill>
                      <a:schemeClr val="bg1"/>
                    </a:solidFill>
                  </a:rPr>
                  <a:t>	K </a:t>
                </a:r>
                <a:r>
                  <a:rPr lang="id-ID" sz="2000" dirty="0">
                    <a:solidFill>
                      <a:schemeClr val="bg1"/>
                    </a:solidFill>
                  </a:rPr>
                  <a:t>= 6,29 dibulatkan menjadi 6 </a:t>
                </a:r>
                <a:endParaRPr lang="id-ID" sz="2000" dirty="0" smtClean="0">
                  <a:solidFill>
                    <a:schemeClr val="bg1"/>
                  </a:solidFill>
                </a:endParaRPr>
              </a:p>
              <a:p>
                <a:pPr marL="139700" indent="0">
                  <a:buNone/>
                </a:pPr>
                <a:r>
                  <a:rPr lang="id-ID" sz="2000" b="1" dirty="0">
                    <a:solidFill>
                      <a:schemeClr val="bg1"/>
                    </a:solidFill>
                  </a:rPr>
                  <a:t>	</a:t>
                </a:r>
                <a:r>
                  <a:rPr lang="id-ID" sz="2000" b="1" dirty="0" smtClean="0">
                    <a:solidFill>
                      <a:schemeClr val="bg1"/>
                    </a:solidFill>
                  </a:rPr>
                  <a:t>(</a:t>
                </a:r>
                <a:r>
                  <a:rPr lang="id-ID" sz="2000" b="1" dirty="0">
                    <a:solidFill>
                      <a:schemeClr val="bg1"/>
                    </a:solidFill>
                  </a:rPr>
                  <a:t>karena 6,29 lebih dekat dengan 6 daripada 7).</a:t>
                </a:r>
                <a:r>
                  <a:rPr lang="id-ID" sz="2000" dirty="0">
                    <a:solidFill>
                      <a:schemeClr val="bg1"/>
                    </a:solidFill>
                  </a:rPr>
                  <a:t> </a:t>
                </a:r>
                <a:endParaRPr lang="id-ID" sz="2000" dirty="0" smtClean="0">
                  <a:solidFill>
                    <a:schemeClr val="bg1"/>
                  </a:solidFill>
                </a:endParaRPr>
              </a:p>
              <a:p>
                <a:pPr marL="139700" indent="0">
                  <a:buNone/>
                </a:pPr>
                <a:endParaRPr lang="id-ID" sz="2000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id-ID" sz="9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09233" y="1255167"/>
                <a:ext cx="9784080" cy="4809570"/>
              </a:xfrm>
              <a:blipFill rotWithShape="0">
                <a:blip r:embed="rId2"/>
                <a:stretch>
                  <a:fillRect l="-68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201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8867" y="774557"/>
                <a:ext cx="9776000" cy="2355200"/>
              </a:xfrm>
            </p:spPr>
            <p:txBody>
              <a:bodyPr/>
              <a:lstStyle/>
              <a:p>
                <a:pPr marL="228600" lvl="1" indent="0" fontAlgn="base">
                  <a:buNone/>
                </a:pPr>
                <a:r>
                  <a:rPr lang="id-ID" sz="2000" dirty="0" smtClean="0">
                    <a:solidFill>
                      <a:schemeClr val="bg1"/>
                    </a:solidFill>
                  </a:rPr>
                  <a:t>3. Hitung Panjang Kelas Interval (P) </a:t>
                </a:r>
              </a:p>
              <a:p>
                <a:pPr marL="228600" lvl="1" indent="0" fontAlgn="base">
                  <a:buNone/>
                </a:pPr>
                <a:endParaRPr lang="id-ID" sz="2000" i="1" dirty="0">
                  <a:solidFill>
                    <a:schemeClr val="bg1"/>
                  </a:solidFill>
                  <a:latin typeface="Cambria Math" panose="02040503050406030204" pitchFamily="18" charset="0"/>
                </a:endParaRPr>
              </a:p>
              <a:p>
                <a:pPr marL="228600" lvl="1" indent="0" fontAlgn="base">
                  <a:buNone/>
                </a:pPr>
                <a:r>
                  <a:rPr lang="id-ID" sz="2000" i="1" dirty="0">
                    <a:solidFill>
                      <a:schemeClr val="bg1"/>
                    </a:solidFill>
                    <a:latin typeface="Cambria Math" panose="02040503050406030204" pitchFamily="18" charset="0"/>
                  </a:rPr>
                  <a:t>	</a:t>
                </a:r>
                <a:r>
                  <a:rPr lang="id-ID" sz="2000" i="1" dirty="0" smtClean="0">
                    <a:solidFill>
                      <a:schemeClr val="bg1"/>
                    </a:solidFill>
                    <a:latin typeface="Cambria Math" panose="02040503050406030204" pitchFamily="18" charset="0"/>
                  </a:rPr>
                  <a:t>P</a:t>
                </a:r>
                <a14:m>
                  <m:oMath xmlns:m="http://schemas.openxmlformats.org/officeDocument/2006/math">
                    <m:r>
                      <a:rPr lang="id-ID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0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id-ID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id-ID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𝑅𝑒𝑛𝑡𝑎𝑛𝑔𝑎𝑛</m:t>
                        </m:r>
                        <m:r>
                          <a:rPr lang="id-ID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id-ID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id-ID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id-ID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𝐽𝑢𝑚𝑙𝑎h</m:t>
                        </m:r>
                        <m:r>
                          <a:rPr lang="id-ID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𝑘𝑒𝑙𝑎𝑠</m:t>
                        </m:r>
                        <m:r>
                          <a:rPr lang="id-ID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id-ID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40</m:t>
                        </m:r>
                      </m:num>
                      <m:den>
                        <m:r>
                          <a:rPr lang="id-ID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id-ID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=6,667 </m:t>
                    </m:r>
                    <m:r>
                      <a:rPr lang="id-ID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≈7,0</m:t>
                    </m:r>
                  </m:oMath>
                </a14:m>
                <a:endParaRPr lang="id-ID" sz="2000" dirty="0" smtClean="0"/>
              </a:p>
              <a:p>
                <a:pPr marL="712788" indent="-712788">
                  <a:buNone/>
                </a:pPr>
                <a:endParaRPr lang="id-ID" sz="2000" dirty="0" smtClean="0"/>
              </a:p>
              <a:p>
                <a:pPr marL="712788" indent="-712788">
                  <a:buNone/>
                </a:pPr>
                <a:r>
                  <a:rPr lang="id-ID" sz="2000" dirty="0" smtClean="0">
                    <a:solidFill>
                      <a:schemeClr val="bg1"/>
                    </a:solidFill>
                  </a:rPr>
                  <a:t>4. Tentukan batas bawah terendah yaitu </a:t>
                </a:r>
                <a:r>
                  <a:rPr lang="id-ID" dirty="0">
                    <a:solidFill>
                      <a:schemeClr val="accent6">
                        <a:lumMod val="50000"/>
                      </a:schemeClr>
                    </a:solidFill>
                  </a:rPr>
                  <a:t>45</a:t>
                </a:r>
                <a:endParaRPr lang="id-ID" dirty="0">
                  <a:solidFill>
                    <a:schemeClr val="accent6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8867" y="774557"/>
                <a:ext cx="9776000" cy="2355200"/>
              </a:xfrm>
              <a:blipFill rotWithShape="0">
                <a:blip r:embed="rId2"/>
                <a:stretch>
                  <a:fillRect l="-623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006621"/>
              </p:ext>
            </p:extLst>
          </p:nvPr>
        </p:nvGraphicFramePr>
        <p:xfrm>
          <a:off x="3903957" y="2926088"/>
          <a:ext cx="4267585" cy="3329570"/>
        </p:xfrm>
        <a:graphic>
          <a:graphicData uri="http://schemas.openxmlformats.org/drawingml/2006/table">
            <a:tbl>
              <a:tblPr firstRow="1" firstCol="1" bandRow="1">
                <a:tableStyleId>{D113A9D2-9D6B-4929-AA2D-F23B5EE8CBE7}</a:tableStyleId>
              </a:tblPr>
              <a:tblGrid>
                <a:gridCol w="2221905"/>
                <a:gridCol w="2045680"/>
              </a:tblGrid>
              <a:tr h="665856">
                <a:tc>
                  <a:txBody>
                    <a:bodyPr/>
                    <a:lstStyle/>
                    <a:p>
                      <a:pPr marL="6350" marR="317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Nilai Interval </a:t>
                      </a:r>
                      <a:endParaRPr lang="id-ID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33655" marB="0"/>
                </a:tc>
                <a:tc>
                  <a:txBody>
                    <a:bodyPr/>
                    <a:lstStyle/>
                    <a:p>
                      <a:pPr marL="190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Frekuensi </a:t>
                      </a:r>
                      <a:endParaRPr lang="id-ID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33655" marB="0"/>
                </a:tc>
              </a:tr>
              <a:tr h="379666">
                <a:tc>
                  <a:txBody>
                    <a:bodyPr/>
                    <a:lstStyle/>
                    <a:p>
                      <a:pPr marL="6350" marR="63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45 – 51 </a:t>
                      </a:r>
                      <a:endParaRPr lang="id-ID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33655" marB="0"/>
                </a:tc>
                <a:tc>
                  <a:txBody>
                    <a:bodyPr/>
                    <a:lstStyle/>
                    <a:p>
                      <a:pPr marL="6350" marR="63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 </a:t>
                      </a:r>
                      <a:endParaRPr lang="id-ID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33655" marB="0"/>
                </a:tc>
              </a:tr>
              <a:tr h="381179">
                <a:tc>
                  <a:txBody>
                    <a:bodyPr/>
                    <a:lstStyle/>
                    <a:p>
                      <a:pPr marL="6350" marR="63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52 – 58 </a:t>
                      </a:r>
                      <a:endParaRPr lang="id-ID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33655" marB="0"/>
                </a:tc>
                <a:tc>
                  <a:txBody>
                    <a:bodyPr/>
                    <a:lstStyle/>
                    <a:p>
                      <a:pPr marL="6350" marR="63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2 </a:t>
                      </a:r>
                      <a:endParaRPr lang="id-ID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33655" marB="0"/>
                </a:tc>
              </a:tr>
              <a:tr h="379666">
                <a:tc>
                  <a:txBody>
                    <a:bodyPr/>
                    <a:lstStyle/>
                    <a:p>
                      <a:pPr marL="6350" marR="63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59 – 65 </a:t>
                      </a:r>
                      <a:endParaRPr lang="id-ID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33655" marB="0"/>
                </a:tc>
                <a:tc>
                  <a:txBody>
                    <a:bodyPr/>
                    <a:lstStyle/>
                    <a:p>
                      <a:pPr marL="127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17 </a:t>
                      </a:r>
                      <a:endParaRPr lang="id-ID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33655" marB="0"/>
                </a:tc>
              </a:tr>
              <a:tr h="381179">
                <a:tc>
                  <a:txBody>
                    <a:bodyPr/>
                    <a:lstStyle/>
                    <a:p>
                      <a:pPr marL="6350" marR="63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66 – 72 </a:t>
                      </a:r>
                      <a:endParaRPr lang="id-ID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33655" marB="0"/>
                </a:tc>
                <a:tc>
                  <a:txBody>
                    <a:bodyPr/>
                    <a:lstStyle/>
                    <a:p>
                      <a:pPr marL="6350" marR="63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3 </a:t>
                      </a:r>
                      <a:endParaRPr lang="id-ID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33655" marB="0"/>
                </a:tc>
              </a:tr>
              <a:tr h="381179">
                <a:tc>
                  <a:txBody>
                    <a:bodyPr/>
                    <a:lstStyle/>
                    <a:p>
                      <a:pPr marL="6350" marR="63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73 – 79 </a:t>
                      </a:r>
                      <a:endParaRPr lang="id-ID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33655" marB="0"/>
                </a:tc>
                <a:tc>
                  <a:txBody>
                    <a:bodyPr/>
                    <a:lstStyle/>
                    <a:p>
                      <a:pPr marL="127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10 </a:t>
                      </a:r>
                      <a:endParaRPr lang="id-ID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33655" marB="0"/>
                </a:tc>
              </a:tr>
              <a:tr h="379666">
                <a:tc>
                  <a:txBody>
                    <a:bodyPr/>
                    <a:lstStyle/>
                    <a:p>
                      <a:pPr marL="6350" marR="63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80 – 86 </a:t>
                      </a:r>
                      <a:endParaRPr lang="id-ID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33655" marB="0"/>
                </a:tc>
                <a:tc>
                  <a:txBody>
                    <a:bodyPr/>
                    <a:lstStyle/>
                    <a:p>
                      <a:pPr marL="6350" marR="63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7 </a:t>
                      </a:r>
                      <a:endParaRPr lang="id-ID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33655" marB="0"/>
                </a:tc>
              </a:tr>
              <a:tr h="381179">
                <a:tc>
                  <a:txBody>
                    <a:bodyPr/>
                    <a:lstStyle/>
                    <a:p>
                      <a:pPr marL="6350" marR="1905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Jumlah </a:t>
                      </a:r>
                      <a:endParaRPr lang="id-ID" sz="18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33655" marB="0"/>
                </a:tc>
                <a:tc>
                  <a:txBody>
                    <a:bodyPr/>
                    <a:lstStyle/>
                    <a:p>
                      <a:pPr marL="127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40  </a:t>
                      </a:r>
                      <a:endParaRPr lang="id-ID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3365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974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605" y="612082"/>
            <a:ext cx="9144000" cy="759200"/>
          </a:xfrm>
        </p:spPr>
        <p:txBody>
          <a:bodyPr/>
          <a:lstStyle/>
          <a:p>
            <a:r>
              <a:rPr lang="id-ID" sz="3200" dirty="0" smtClean="0"/>
              <a:t>Soal: </a:t>
            </a:r>
            <a:br>
              <a:rPr lang="id-ID" sz="3200" dirty="0" smtClean="0"/>
            </a:br>
            <a:r>
              <a:rPr lang="id-ID" sz="3200" dirty="0" smtClean="0"/>
              <a:t/>
            </a:r>
            <a:br>
              <a:rPr lang="id-ID" sz="3200" dirty="0" smtClean="0"/>
            </a:br>
            <a:r>
              <a:rPr lang="id-ID" sz="3200" dirty="0" smtClean="0"/>
              <a:t/>
            </a:r>
            <a:br>
              <a:rPr lang="id-ID" sz="3200" dirty="0" smtClean="0"/>
            </a:br>
            <a:r>
              <a:rPr lang="id-ID" sz="3200" dirty="0" smtClean="0"/>
              <a:t/>
            </a:r>
            <a:br>
              <a:rPr lang="id-ID" sz="3200" dirty="0" smtClean="0"/>
            </a:br>
            <a:r>
              <a:rPr lang="id-ID" sz="3200" dirty="0"/>
              <a:t/>
            </a:r>
            <a:br>
              <a:rPr lang="id-ID" sz="3200" dirty="0"/>
            </a:br>
            <a:r>
              <a:rPr lang="id-ID" sz="3200" dirty="0" smtClean="0"/>
              <a:t>52	65	65	74	72	90	82	76	76	86</a:t>
            </a:r>
            <a:br>
              <a:rPr lang="id-ID" sz="3200" dirty="0" smtClean="0"/>
            </a:br>
            <a:r>
              <a:rPr lang="id-ID" sz="3200" dirty="0" smtClean="0"/>
              <a:t>66	68	76	76	92	68	65	68	72	60</a:t>
            </a:r>
            <a:br>
              <a:rPr lang="id-ID" sz="3200" dirty="0" smtClean="0"/>
            </a:br>
            <a:r>
              <a:rPr lang="id-ID" sz="3200" dirty="0" smtClean="0"/>
              <a:t>55	55	72	65	65	66	68	87	88	62</a:t>
            </a:r>
            <a:br>
              <a:rPr lang="id-ID" sz="3200" dirty="0" smtClean="0"/>
            </a:br>
            <a:r>
              <a:rPr lang="id-ID" sz="3200" dirty="0" smtClean="0"/>
              <a:t>78	74	90	80	80	70	60	70	70	70 </a:t>
            </a:r>
            <a:br>
              <a:rPr lang="id-ID" sz="3200" dirty="0" smtClean="0"/>
            </a:br>
            <a:r>
              <a:rPr lang="id-ID" sz="3200" dirty="0" smtClean="0"/>
              <a:t>65	68	76	75	82	84	75	60	60	60</a:t>
            </a:r>
            <a:br>
              <a:rPr lang="id-ID" sz="3200" dirty="0" smtClean="0"/>
            </a:br>
            <a:r>
              <a:rPr lang="id-ID" sz="3200" dirty="0" smtClean="0"/>
              <a:t>55	78	75	60	74	90	92	72	74	75</a:t>
            </a:r>
            <a:br>
              <a:rPr lang="id-ID" sz="3200" dirty="0" smtClean="0"/>
            </a:br>
            <a:r>
              <a:rPr lang="id-ID" sz="3200" dirty="0" smtClean="0"/>
              <a:t>79	80	80	67	68	79	90	82	84	90</a:t>
            </a:r>
            <a:br>
              <a:rPr lang="id-ID" sz="3200" dirty="0" smtClean="0"/>
            </a:br>
            <a:r>
              <a:rPr lang="id-ID" sz="3200" dirty="0" smtClean="0"/>
              <a:t>65	65	68	67	74	72	70	70	80	84</a:t>
            </a:r>
            <a:endParaRPr lang="id-ID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78605" y="1223911"/>
            <a:ext cx="10457053" cy="1591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/>
              <a:t>DATA HASIL UJIAN TENGAH SEMESTER MK STATISTIKA PROGRAM STUDI IF &amp; SI </a:t>
            </a:r>
            <a:r>
              <a:rPr lang="id-ID" sz="2400" dirty="0" smtClean="0">
                <a:latin typeface="Sue Ellen Francisco"/>
              </a:rPr>
              <a:t>SEKOLAH</a:t>
            </a:r>
            <a:r>
              <a:rPr lang="id-ID" sz="2400" dirty="0" smtClean="0"/>
              <a:t> TINGGI TEKNOLOGI INDONESIA TANJUNGPINANG. BUATLAH TABEL DISTRIBUSI FREKUENSINYA!</a:t>
            </a:r>
            <a:br>
              <a:rPr lang="id-ID" sz="2400" dirty="0" smtClean="0"/>
            </a:b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34080566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Simple Light">
      <a:dk1>
        <a:srgbClr val="000000"/>
      </a:dk1>
      <a:lt1>
        <a:srgbClr val="981D04"/>
      </a:lt1>
      <a:dk2>
        <a:srgbClr val="027268"/>
      </a:dk2>
      <a:lt2>
        <a:srgbClr val="F7BA9C"/>
      </a:lt2>
      <a:accent1>
        <a:srgbClr val="E1A28D"/>
      </a:accent1>
      <a:accent2>
        <a:srgbClr val="D74A2E"/>
      </a:accent2>
      <a:accent3>
        <a:srgbClr val="00C3B1"/>
      </a:accent3>
      <a:accent4>
        <a:srgbClr val="029083"/>
      </a:accent4>
      <a:accent5>
        <a:srgbClr val="C18A78"/>
      </a:accent5>
      <a:accent6>
        <a:srgbClr val="764B3D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3" id="{A62A46F3-9807-43AD-AE3A-6055D4ADA12E}" vid="{D8587482-9B97-4821-940B-C392E805CC48}"/>
    </a:ext>
  </a:extLst>
</a:theme>
</file>

<file path=ppt/theme/theme2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136</TotalTime>
  <Words>222</Words>
  <Application>Microsoft Office PowerPoint</Application>
  <PresentationFormat>Widescreen</PresentationFormat>
  <Paragraphs>72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22" baseType="lpstr">
      <vt:lpstr>Arial</vt:lpstr>
      <vt:lpstr>Calibri</vt:lpstr>
      <vt:lpstr>Cambria Math</vt:lpstr>
      <vt:lpstr>Comfortaa</vt:lpstr>
      <vt:lpstr>Fredericka the Great</vt:lpstr>
      <vt:lpstr>Maven Pro</vt:lpstr>
      <vt:lpstr>Montserrat</vt:lpstr>
      <vt:lpstr>Proxima Nova</vt:lpstr>
      <vt:lpstr>Proxima Nova Semibold</vt:lpstr>
      <vt:lpstr>Roboto</vt:lpstr>
      <vt:lpstr>Roboto Condensed Light</vt:lpstr>
      <vt:lpstr>Sue Ellen Francisco</vt:lpstr>
      <vt:lpstr>Times New Roman</vt:lpstr>
      <vt:lpstr>Theme3</vt:lpstr>
      <vt:lpstr>Slidesgo Final Pages</vt:lpstr>
      <vt:lpstr>Statistika  DISTRIBUSI FREKUENSI</vt:lpstr>
      <vt:lpstr>Daftar distrIbusi frekuensi dan grafik</vt:lpstr>
      <vt:lpstr>LANGKAH-LANGKAH MEMBUAT  TABEL  DISTRIBUSI  FREKUENSI  </vt:lpstr>
      <vt:lpstr>Contoh </vt:lpstr>
      <vt:lpstr>JAWAB</vt:lpstr>
      <vt:lpstr>PowerPoint Presentation</vt:lpstr>
      <vt:lpstr>Soal:      52 65 65 74 72 90 82 76 76 86 66 68 76 76 92 68 65 68 72 60 55 55 72 65 65 66 68 87 88 62 78 74 90 80 80 70 60 70 70 70  65 68 76 75 82 84 75 60 60 60 55 78 75 60 74 90 92 72 74 75 79 80 80 67 68 79 90 82 84 90 65 65 68 67 74 72 70 70 80 84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Statistika pert. 3</dc:title>
  <dc:creator>ACER</dc:creator>
  <cp:lastModifiedBy>ACER</cp:lastModifiedBy>
  <cp:revision>25</cp:revision>
  <dcterms:created xsi:type="dcterms:W3CDTF">2019-08-03T03:23:18Z</dcterms:created>
  <dcterms:modified xsi:type="dcterms:W3CDTF">2021-03-27T03:28:48Z</dcterms:modified>
</cp:coreProperties>
</file>