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6D6065-5EC2-4B06-AE37-AEA4CCAAF5C7}" type="doc">
      <dgm:prSet loTypeId="urn:microsoft.com/office/officeart/2005/8/layout/vProcess5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26425157-FE14-425D-8E68-C6DD6154FB0D}">
      <dgm:prSet phldrT="[Text]" custT="1"/>
      <dgm:spPr/>
      <dgm:t>
        <a:bodyPr/>
        <a:lstStyle/>
        <a:p>
          <a:pPr algn="ctr"/>
          <a:r>
            <a:rPr lang="id-ID" sz="2400" dirty="0" smtClean="0"/>
            <a:t>Rumuskan hipotesis nol dan hipotesis alternatif</a:t>
          </a:r>
          <a:endParaRPr lang="id-ID" sz="2400" dirty="0"/>
        </a:p>
      </dgm:t>
    </dgm:pt>
    <dgm:pt modelId="{5D369E11-80C6-4321-8BE8-05D5F83C4AF4}" type="parTrans" cxnId="{00F03A52-B8DF-4E6D-BD9C-331C19CAB312}">
      <dgm:prSet/>
      <dgm:spPr/>
      <dgm:t>
        <a:bodyPr/>
        <a:lstStyle/>
        <a:p>
          <a:endParaRPr lang="id-ID" sz="1800"/>
        </a:p>
      </dgm:t>
    </dgm:pt>
    <dgm:pt modelId="{EBA1EA97-0D29-41DD-A9A1-996702760D98}" type="sibTrans" cxnId="{00F03A52-B8DF-4E6D-BD9C-331C19CAB312}">
      <dgm:prSet custT="1"/>
      <dgm:spPr/>
      <dgm:t>
        <a:bodyPr/>
        <a:lstStyle/>
        <a:p>
          <a:endParaRPr lang="id-ID" sz="1800"/>
        </a:p>
      </dgm:t>
    </dgm:pt>
    <dgm:pt modelId="{B63EF90B-1653-443B-B459-BF4D505C8F34}">
      <dgm:prSet phldrT="[Text]" custT="1"/>
      <dgm:spPr/>
      <dgm:t>
        <a:bodyPr/>
        <a:lstStyle/>
        <a:p>
          <a:pPr algn="ctr"/>
          <a:r>
            <a:rPr lang="id-ID" sz="2000" dirty="0" smtClean="0"/>
            <a:t>Pilih suatu taraf nyata</a:t>
          </a:r>
          <a:endParaRPr lang="id-ID" sz="2000" dirty="0"/>
        </a:p>
      </dgm:t>
    </dgm:pt>
    <dgm:pt modelId="{F5F845CC-461D-476B-B7CC-F39ED24D02B3}" type="parTrans" cxnId="{C5E78F7A-D72F-456B-A1EA-5CA40A903E40}">
      <dgm:prSet/>
      <dgm:spPr/>
      <dgm:t>
        <a:bodyPr/>
        <a:lstStyle/>
        <a:p>
          <a:endParaRPr lang="id-ID" sz="1800"/>
        </a:p>
      </dgm:t>
    </dgm:pt>
    <dgm:pt modelId="{98421C79-4373-447A-90A7-5DE5C5157F45}" type="sibTrans" cxnId="{C5E78F7A-D72F-456B-A1EA-5CA40A903E40}">
      <dgm:prSet custT="1"/>
      <dgm:spPr/>
      <dgm:t>
        <a:bodyPr/>
        <a:lstStyle/>
        <a:p>
          <a:endParaRPr lang="id-ID" sz="1800"/>
        </a:p>
      </dgm:t>
    </dgm:pt>
    <dgm:pt modelId="{C702F5E7-2B37-4F97-A9B5-83546340EBEA}">
      <dgm:prSet phldrT="[Text]" custT="1"/>
      <dgm:spPr/>
      <dgm:t>
        <a:bodyPr/>
        <a:lstStyle/>
        <a:p>
          <a:pPr algn="ctr"/>
          <a:r>
            <a:rPr lang="id-ID" sz="2000" dirty="0" smtClean="0"/>
            <a:t>Tentukan uji statistik</a:t>
          </a:r>
          <a:endParaRPr lang="id-ID" sz="2000" dirty="0"/>
        </a:p>
      </dgm:t>
    </dgm:pt>
    <dgm:pt modelId="{9A6D8EF5-7A71-4A41-B239-9508B94D4799}" type="parTrans" cxnId="{00971EBC-9720-4ED2-B07E-4FEC706B84C1}">
      <dgm:prSet/>
      <dgm:spPr/>
      <dgm:t>
        <a:bodyPr/>
        <a:lstStyle/>
        <a:p>
          <a:endParaRPr lang="id-ID" sz="1800"/>
        </a:p>
      </dgm:t>
    </dgm:pt>
    <dgm:pt modelId="{2052D5F8-B945-4278-9C9E-3837C30EA7BD}" type="sibTrans" cxnId="{00971EBC-9720-4ED2-B07E-4FEC706B84C1}">
      <dgm:prSet custT="1"/>
      <dgm:spPr/>
      <dgm:t>
        <a:bodyPr/>
        <a:lstStyle/>
        <a:p>
          <a:endParaRPr lang="id-ID" sz="1800"/>
        </a:p>
      </dgm:t>
    </dgm:pt>
    <dgm:pt modelId="{C1D2BDB1-F5F4-44C6-A015-B21B4D1C78A3}">
      <dgm:prSet phldrT="[Text]" custT="1"/>
      <dgm:spPr/>
      <dgm:t>
        <a:bodyPr/>
        <a:lstStyle/>
        <a:p>
          <a:pPr algn="ctr"/>
          <a:r>
            <a:rPr lang="id-ID" sz="2000" dirty="0" smtClean="0"/>
            <a:t>Buat aturan pengambilan keputusan</a:t>
          </a:r>
          <a:endParaRPr lang="id-ID" sz="2000" dirty="0"/>
        </a:p>
      </dgm:t>
    </dgm:pt>
    <dgm:pt modelId="{505B5625-20FE-4930-A59B-1FEE3D1D1255}" type="parTrans" cxnId="{D7F4FB9B-4DC1-47A2-B4FC-9AD8C4A7D472}">
      <dgm:prSet/>
      <dgm:spPr/>
      <dgm:t>
        <a:bodyPr/>
        <a:lstStyle/>
        <a:p>
          <a:endParaRPr lang="id-ID" sz="1800"/>
        </a:p>
      </dgm:t>
    </dgm:pt>
    <dgm:pt modelId="{081047F6-83E9-4082-9FA7-FD05CAFE1ADC}" type="sibTrans" cxnId="{D7F4FB9B-4DC1-47A2-B4FC-9AD8C4A7D472}">
      <dgm:prSet custT="1"/>
      <dgm:spPr/>
      <dgm:t>
        <a:bodyPr/>
        <a:lstStyle/>
        <a:p>
          <a:endParaRPr lang="id-ID" sz="1800"/>
        </a:p>
      </dgm:t>
    </dgm:pt>
    <dgm:pt modelId="{DBEA8EBD-FB6A-465B-B586-084690DFAE09}">
      <dgm:prSet phldrT="[Text]" custT="1"/>
      <dgm:spPr/>
      <dgm:t>
        <a:bodyPr/>
        <a:lstStyle/>
        <a:p>
          <a:pPr algn="ctr"/>
          <a:r>
            <a:rPr lang="id-ID" sz="2000" dirty="0" smtClean="0"/>
            <a:t>Tentukan sampel lalu ambil keputusan </a:t>
          </a:r>
          <a:endParaRPr lang="id-ID" sz="2000" dirty="0"/>
        </a:p>
      </dgm:t>
    </dgm:pt>
    <dgm:pt modelId="{868C13A7-EDE9-4CEF-B0ED-0088EDFA0B1B}" type="parTrans" cxnId="{72CD0A29-198C-4D76-BCDA-2DEEA54F26B5}">
      <dgm:prSet/>
      <dgm:spPr/>
      <dgm:t>
        <a:bodyPr/>
        <a:lstStyle/>
        <a:p>
          <a:endParaRPr lang="id-ID" sz="1800"/>
        </a:p>
      </dgm:t>
    </dgm:pt>
    <dgm:pt modelId="{D9576E28-F2C2-4955-8888-6B7AE666B2AC}" type="sibTrans" cxnId="{72CD0A29-198C-4D76-BCDA-2DEEA54F26B5}">
      <dgm:prSet/>
      <dgm:spPr/>
      <dgm:t>
        <a:bodyPr/>
        <a:lstStyle/>
        <a:p>
          <a:endParaRPr lang="id-ID" sz="1800"/>
        </a:p>
      </dgm:t>
    </dgm:pt>
    <mc:AlternateContent xmlns:mc="http://schemas.openxmlformats.org/markup-compatibility/2006">
      <mc:Choice xmlns:a14="http://schemas.microsoft.com/office/drawing/2010/main" Requires="a14">
        <dgm:pt modelId="{E354FE48-5B5D-4B69-A3B9-F14A5C8719BD}">
          <dgm:prSet phldrT="[Text]" custT="1"/>
          <dgm:spPr/>
          <dgm:t>
            <a:bodyPr/>
            <a:lstStyle/>
            <a:p>
              <a:pPr algn="ctr"/>
              <a:r>
                <a:rPr lang="id-ID" sz="2000" dirty="0" smtClean="0"/>
                <a:t>Menolak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000" b="0" i="1" smtClean="0">
                          <a:latin typeface="Cambria Math" panose="02040503050406030204" pitchFamily="18" charset="0"/>
                        </a:rPr>
                        <m:t>𝐻</m:t>
                      </m:r>
                    </m:e>
                    <m:sub>
                      <m:r>
                        <a:rPr lang="id-ID" sz="2000" b="0" i="1" smtClean="0"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</m:oMath>
              </a14:m>
              <a:endParaRPr lang="id-ID" sz="2000" dirty="0"/>
            </a:p>
          </dgm:t>
        </dgm:pt>
      </mc:Choice>
      <mc:Fallback>
        <dgm:pt modelId="{E354FE48-5B5D-4B69-A3B9-F14A5C8719BD}">
          <dgm:prSet phldrT="[Text]" custT="1"/>
          <dgm:spPr/>
          <dgm:t>
            <a:bodyPr/>
            <a:lstStyle/>
            <a:p>
              <a:pPr algn="ctr"/>
              <a:r>
                <a:rPr lang="id-ID" sz="2000" dirty="0" smtClean="0"/>
                <a:t>Menolak </a:t>
              </a:r>
              <a:r>
                <a:rPr lang="id-ID" sz="2000" b="0" i="0" smtClean="0">
                  <a:latin typeface="Cambria Math" panose="02040503050406030204" pitchFamily="18" charset="0"/>
                </a:rPr>
                <a:t>𝐻_0</a:t>
              </a:r>
              <a:endParaRPr lang="id-ID" sz="2000" dirty="0"/>
            </a:p>
          </dgm:t>
        </dgm:pt>
      </mc:Fallback>
    </mc:AlternateContent>
    <dgm:pt modelId="{36C75D8C-CDEE-4FD6-99FD-AFC07E00109F}" type="parTrans" cxnId="{E942C0C0-105E-4DE8-8131-62616A3F9869}">
      <dgm:prSet/>
      <dgm:spPr/>
      <dgm:t>
        <a:bodyPr/>
        <a:lstStyle/>
        <a:p>
          <a:endParaRPr lang="id-ID" sz="1800"/>
        </a:p>
      </dgm:t>
    </dgm:pt>
    <dgm:pt modelId="{DA26A7FE-7AE2-4899-A2CA-F9C3D207D33D}" type="sibTrans" cxnId="{E942C0C0-105E-4DE8-8131-62616A3F9869}">
      <dgm:prSet/>
      <dgm:spPr/>
      <dgm:t>
        <a:bodyPr/>
        <a:lstStyle/>
        <a:p>
          <a:endParaRPr lang="id-ID" sz="1800"/>
        </a:p>
      </dgm:t>
    </dgm:pt>
    <mc:AlternateContent xmlns:mc="http://schemas.openxmlformats.org/markup-compatibility/2006">
      <mc:Choice xmlns:a14="http://schemas.microsoft.com/office/drawing/2010/main" Requires="a14">
        <dgm:pt modelId="{12FA0A52-8336-48C2-AFDE-935E85B4439F}">
          <dgm:prSet phldrT="[Text]" custT="1"/>
          <dgm:spPr/>
          <dgm:t>
            <a:bodyPr/>
            <a:lstStyle/>
            <a:p>
              <a:pPr algn="ctr"/>
              <a:r>
                <a:rPr lang="id-ID" sz="2000" dirty="0" smtClean="0"/>
                <a:t>Terima </a:t>
              </a:r>
              <a14:m>
                <m:oMath xmlns:m="http://schemas.openxmlformats.org/officeDocument/2006/math">
                  <m:sSub>
                    <m:sSubPr>
                      <m:ctrlPr>
                        <a:rPr lang="id-ID" sz="2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id-ID" sz="2000" b="0" i="1" smtClean="0">
                          <a:latin typeface="Cambria Math" panose="02040503050406030204" pitchFamily="18" charset="0"/>
                        </a:rPr>
                        <m:t>𝐻</m:t>
                      </m:r>
                    </m:e>
                    <m:sub>
                      <m:r>
                        <a:rPr lang="id-ID" sz="2000" b="0" i="1" smtClean="0"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</m:oMath>
              </a14:m>
              <a:r>
                <a:rPr lang="id-ID" sz="2000" dirty="0" smtClean="0"/>
                <a:t> </a:t>
              </a:r>
              <a:endParaRPr lang="id-ID" sz="2000" dirty="0"/>
            </a:p>
          </dgm:t>
        </dgm:pt>
      </mc:Choice>
      <mc:Fallback>
        <dgm:pt modelId="{12FA0A52-8336-48C2-AFDE-935E85B4439F}">
          <dgm:prSet phldrT="[Text]" custT="1"/>
          <dgm:spPr/>
          <dgm:t>
            <a:bodyPr/>
            <a:lstStyle/>
            <a:p>
              <a:pPr algn="ctr"/>
              <a:r>
                <a:rPr lang="id-ID" sz="2000" dirty="0" smtClean="0"/>
                <a:t>Terima </a:t>
              </a:r>
              <a:r>
                <a:rPr lang="id-ID" sz="2000" b="0" i="0" smtClean="0">
                  <a:latin typeface="Cambria Math" panose="02040503050406030204" pitchFamily="18" charset="0"/>
                </a:rPr>
                <a:t>𝐻_0</a:t>
              </a:r>
              <a:r>
                <a:rPr lang="id-ID" sz="2000" dirty="0" smtClean="0"/>
                <a:t> </a:t>
              </a:r>
              <a:endParaRPr lang="id-ID" sz="2000" dirty="0"/>
            </a:p>
          </dgm:t>
        </dgm:pt>
      </mc:Fallback>
    </mc:AlternateContent>
    <dgm:pt modelId="{9E5969FA-EC1D-4470-B91A-4A6C98262844}" type="parTrans" cxnId="{BFA9A86C-B2E0-4240-B377-BF76544AA455}">
      <dgm:prSet/>
      <dgm:spPr/>
      <dgm:t>
        <a:bodyPr/>
        <a:lstStyle/>
        <a:p>
          <a:endParaRPr lang="id-ID" sz="1800"/>
        </a:p>
      </dgm:t>
    </dgm:pt>
    <dgm:pt modelId="{CD8638A6-E354-4525-824B-737E4E2DA6ED}" type="sibTrans" cxnId="{BFA9A86C-B2E0-4240-B377-BF76544AA455}">
      <dgm:prSet/>
      <dgm:spPr/>
      <dgm:t>
        <a:bodyPr/>
        <a:lstStyle/>
        <a:p>
          <a:endParaRPr lang="id-ID" sz="1800"/>
        </a:p>
      </dgm:t>
    </dgm:pt>
    <dgm:pt modelId="{607E8883-2AF2-43F5-93ED-2CBD02B08A03}" type="pres">
      <dgm:prSet presAssocID="{B76D6065-5EC2-4B06-AE37-AEA4CCAAF5C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F3044DB7-DAFC-4732-8CCD-459E0848AA3F}" type="pres">
      <dgm:prSet presAssocID="{B76D6065-5EC2-4B06-AE37-AEA4CCAAF5C7}" presName="dummyMaxCanvas" presStyleCnt="0">
        <dgm:presLayoutVars/>
      </dgm:prSet>
      <dgm:spPr/>
      <dgm:t>
        <a:bodyPr/>
        <a:lstStyle/>
        <a:p>
          <a:endParaRPr lang="id-ID"/>
        </a:p>
      </dgm:t>
    </dgm:pt>
    <dgm:pt modelId="{0D1D0730-3791-4538-8D9D-C7894D42DB89}" type="pres">
      <dgm:prSet presAssocID="{B76D6065-5EC2-4B06-AE37-AEA4CCAAF5C7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F0B2F54-DC48-4AB3-8255-DB2D1A404AB7}" type="pres">
      <dgm:prSet presAssocID="{B76D6065-5EC2-4B06-AE37-AEA4CCAAF5C7}" presName="FiveNodes_2" presStyleLbl="node1" presStyleIdx="1" presStyleCnt="5" custScaleY="7023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7AB1F3E-9C81-4E2C-B5F9-58CA998494C1}" type="pres">
      <dgm:prSet presAssocID="{B76D6065-5EC2-4B06-AE37-AEA4CCAAF5C7}" presName="FiveNodes_3" presStyleLbl="node1" presStyleIdx="2" presStyleCnt="5" custScaleY="69099" custLinFactNeighborX="-1872" custLinFactNeighborY="-1520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0A90E8D-B639-4297-85FC-F28DB2EF3201}" type="pres">
      <dgm:prSet presAssocID="{B76D6065-5EC2-4B06-AE37-AEA4CCAAF5C7}" presName="FiveNodes_4" presStyleLbl="node1" presStyleIdx="3" presStyleCnt="5" custScaleY="78524" custLinFactNeighborX="-1230" custLinFactNeighborY="-1796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75572E9-CB89-4426-8B10-DE6ED3CD4D48}" type="pres">
      <dgm:prSet presAssocID="{B76D6065-5EC2-4B06-AE37-AEA4CCAAF5C7}" presName="FiveNodes_5" presStyleLbl="node1" presStyleIdx="4" presStyleCnt="5" custScaleY="12714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8384183-FD2E-48BD-852E-8B148D203E84}" type="pres">
      <dgm:prSet presAssocID="{B76D6065-5EC2-4B06-AE37-AEA4CCAAF5C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BC24B5E-88FD-4DE6-A84E-5BAD2B82A00E}" type="pres">
      <dgm:prSet presAssocID="{B76D6065-5EC2-4B06-AE37-AEA4CCAAF5C7}" presName="FiveConn_2-3" presStyleLbl="fgAccFollowNode1" presStyleIdx="1" presStyleCnt="4" custLinFactNeighborX="-14883" custLinFactNeighborY="-3401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FE26E35-0DA8-4EB1-B85D-FDC25BABE547}" type="pres">
      <dgm:prSet presAssocID="{B76D6065-5EC2-4B06-AE37-AEA4CCAAF5C7}" presName="FiveConn_3-4" presStyleLbl="fgAccFollowNode1" presStyleIdx="2" presStyleCnt="4" custLinFactNeighborX="-22637" custLinFactNeighborY="-2551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8A26072-A453-45A7-B682-9531D39AF774}" type="pres">
      <dgm:prSet presAssocID="{B76D6065-5EC2-4B06-AE37-AEA4CCAAF5C7}" presName="FiveConn_4-5" presStyleLbl="fgAccFollowNode1" presStyleIdx="3" presStyleCnt="4" custLinFactNeighborX="-12963" custLinFactNeighborY="-2764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DA9B356-95E2-4C6E-9D66-5E064C57AB6D}" type="pres">
      <dgm:prSet presAssocID="{B76D6065-5EC2-4B06-AE37-AEA4CCAAF5C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7EFD6C9-38D8-46A1-9F64-845BF02D3431}" type="pres">
      <dgm:prSet presAssocID="{B76D6065-5EC2-4B06-AE37-AEA4CCAAF5C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A402F5F-FED5-44E1-9F38-4716816628DC}" type="pres">
      <dgm:prSet presAssocID="{B76D6065-5EC2-4B06-AE37-AEA4CCAAF5C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66ACD6F-4D25-43E4-B9E6-7AF7735A4C4C}" type="pres">
      <dgm:prSet presAssocID="{B76D6065-5EC2-4B06-AE37-AEA4CCAAF5C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155D2F2-468E-43D1-A7DA-9019FE0ACC42}" type="pres">
      <dgm:prSet presAssocID="{B76D6065-5EC2-4B06-AE37-AEA4CCAAF5C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C2D45F9-EF69-4CE9-B063-B2B14E1A4F12}" type="presOf" srcId="{DBEA8EBD-FB6A-465B-B586-084690DFAE09}" destId="{575572E9-CB89-4426-8B10-DE6ED3CD4D48}" srcOrd="0" destOrd="0" presId="urn:microsoft.com/office/officeart/2005/8/layout/vProcess5"/>
    <dgm:cxn modelId="{413944DB-E3ED-429B-A18B-3C846E874030}" type="presOf" srcId="{2052D5F8-B945-4278-9C9E-3837C30EA7BD}" destId="{CFE26E35-0DA8-4EB1-B85D-FDC25BABE547}" srcOrd="0" destOrd="0" presId="urn:microsoft.com/office/officeart/2005/8/layout/vProcess5"/>
    <dgm:cxn modelId="{BFA9A86C-B2E0-4240-B377-BF76544AA455}" srcId="{DBEA8EBD-FB6A-465B-B586-084690DFAE09}" destId="{12FA0A52-8336-48C2-AFDE-935E85B4439F}" srcOrd="1" destOrd="0" parTransId="{9E5969FA-EC1D-4470-B91A-4A6C98262844}" sibTransId="{CD8638A6-E354-4525-824B-737E4E2DA6ED}"/>
    <dgm:cxn modelId="{D7F4FB9B-4DC1-47A2-B4FC-9AD8C4A7D472}" srcId="{B76D6065-5EC2-4B06-AE37-AEA4CCAAF5C7}" destId="{C1D2BDB1-F5F4-44C6-A015-B21B4D1C78A3}" srcOrd="3" destOrd="0" parTransId="{505B5625-20FE-4930-A59B-1FEE3D1D1255}" sibTransId="{081047F6-83E9-4082-9FA7-FD05CAFE1ADC}"/>
    <dgm:cxn modelId="{ED2176F3-5FC8-4AE5-81A4-296FA042320B}" type="presOf" srcId="{E354FE48-5B5D-4B69-A3B9-F14A5C8719BD}" destId="{575572E9-CB89-4426-8B10-DE6ED3CD4D48}" srcOrd="0" destOrd="1" presId="urn:microsoft.com/office/officeart/2005/8/layout/vProcess5"/>
    <dgm:cxn modelId="{835DA5E2-56F6-4F96-ADAD-E1872F27FFDD}" type="presOf" srcId="{12FA0A52-8336-48C2-AFDE-935E85B4439F}" destId="{A155D2F2-468E-43D1-A7DA-9019FE0ACC42}" srcOrd="1" destOrd="2" presId="urn:microsoft.com/office/officeart/2005/8/layout/vProcess5"/>
    <dgm:cxn modelId="{485B8516-91FD-42A0-B723-3DB568F86F1B}" type="presOf" srcId="{C702F5E7-2B37-4F97-A9B5-83546340EBEA}" destId="{27AB1F3E-9C81-4E2C-B5F9-58CA998494C1}" srcOrd="0" destOrd="0" presId="urn:microsoft.com/office/officeart/2005/8/layout/vProcess5"/>
    <dgm:cxn modelId="{8BAD485D-F9A9-4E1E-AF18-77681C2B7560}" type="presOf" srcId="{B63EF90B-1653-443B-B459-BF4D505C8F34}" destId="{17EFD6C9-38D8-46A1-9F64-845BF02D3431}" srcOrd="1" destOrd="0" presId="urn:microsoft.com/office/officeart/2005/8/layout/vProcess5"/>
    <dgm:cxn modelId="{ABAE595F-9F04-4A17-A170-256B8646130B}" type="presOf" srcId="{EBA1EA97-0D29-41DD-A9A1-996702760D98}" destId="{88384183-FD2E-48BD-852E-8B148D203E84}" srcOrd="0" destOrd="0" presId="urn:microsoft.com/office/officeart/2005/8/layout/vProcess5"/>
    <dgm:cxn modelId="{36BB2E74-E385-4406-9B80-43E61152E604}" type="presOf" srcId="{26425157-FE14-425D-8E68-C6DD6154FB0D}" destId="{0D1D0730-3791-4538-8D9D-C7894D42DB89}" srcOrd="0" destOrd="0" presId="urn:microsoft.com/office/officeart/2005/8/layout/vProcess5"/>
    <dgm:cxn modelId="{72CD0A29-198C-4D76-BCDA-2DEEA54F26B5}" srcId="{B76D6065-5EC2-4B06-AE37-AEA4CCAAF5C7}" destId="{DBEA8EBD-FB6A-465B-B586-084690DFAE09}" srcOrd="4" destOrd="0" parTransId="{868C13A7-EDE9-4CEF-B0ED-0088EDFA0B1B}" sibTransId="{D9576E28-F2C2-4955-8888-6B7AE666B2AC}"/>
    <dgm:cxn modelId="{27C05C4B-7277-4846-85DF-884617448EDC}" type="presOf" srcId="{C1D2BDB1-F5F4-44C6-A015-B21B4D1C78A3}" destId="{A0A90E8D-B639-4297-85FC-F28DB2EF3201}" srcOrd="0" destOrd="0" presId="urn:microsoft.com/office/officeart/2005/8/layout/vProcess5"/>
    <dgm:cxn modelId="{C844A6B9-0799-4719-BC17-F1A254AD21E6}" type="presOf" srcId="{B76D6065-5EC2-4B06-AE37-AEA4CCAAF5C7}" destId="{607E8883-2AF2-43F5-93ED-2CBD02B08A03}" srcOrd="0" destOrd="0" presId="urn:microsoft.com/office/officeart/2005/8/layout/vProcess5"/>
    <dgm:cxn modelId="{347DA143-DCC5-49D1-8F6D-8F88B27CDDBC}" type="presOf" srcId="{26425157-FE14-425D-8E68-C6DD6154FB0D}" destId="{9DA9B356-95E2-4C6E-9D66-5E064C57AB6D}" srcOrd="1" destOrd="0" presId="urn:microsoft.com/office/officeart/2005/8/layout/vProcess5"/>
    <dgm:cxn modelId="{00971EBC-9720-4ED2-B07E-4FEC706B84C1}" srcId="{B76D6065-5EC2-4B06-AE37-AEA4CCAAF5C7}" destId="{C702F5E7-2B37-4F97-A9B5-83546340EBEA}" srcOrd="2" destOrd="0" parTransId="{9A6D8EF5-7A71-4A41-B239-9508B94D4799}" sibTransId="{2052D5F8-B945-4278-9C9E-3837C30EA7BD}"/>
    <dgm:cxn modelId="{C5E78F7A-D72F-456B-A1EA-5CA40A903E40}" srcId="{B76D6065-5EC2-4B06-AE37-AEA4CCAAF5C7}" destId="{B63EF90B-1653-443B-B459-BF4D505C8F34}" srcOrd="1" destOrd="0" parTransId="{F5F845CC-461D-476B-B7CC-F39ED24D02B3}" sibTransId="{98421C79-4373-447A-90A7-5DE5C5157F45}"/>
    <dgm:cxn modelId="{314D64C0-C362-4107-B590-A8C5D696AE10}" type="presOf" srcId="{C702F5E7-2B37-4F97-A9B5-83546340EBEA}" destId="{EA402F5F-FED5-44E1-9F38-4716816628DC}" srcOrd="1" destOrd="0" presId="urn:microsoft.com/office/officeart/2005/8/layout/vProcess5"/>
    <dgm:cxn modelId="{DB455713-797C-4475-BA52-9D244B662EE7}" type="presOf" srcId="{98421C79-4373-447A-90A7-5DE5C5157F45}" destId="{0BC24B5E-88FD-4DE6-A84E-5BAD2B82A00E}" srcOrd="0" destOrd="0" presId="urn:microsoft.com/office/officeart/2005/8/layout/vProcess5"/>
    <dgm:cxn modelId="{93ADC367-8E41-48A5-BAC0-69D7A7B16B81}" type="presOf" srcId="{E354FE48-5B5D-4B69-A3B9-F14A5C8719BD}" destId="{A155D2F2-468E-43D1-A7DA-9019FE0ACC42}" srcOrd="1" destOrd="1" presId="urn:microsoft.com/office/officeart/2005/8/layout/vProcess5"/>
    <dgm:cxn modelId="{00F03A52-B8DF-4E6D-BD9C-331C19CAB312}" srcId="{B76D6065-5EC2-4B06-AE37-AEA4CCAAF5C7}" destId="{26425157-FE14-425D-8E68-C6DD6154FB0D}" srcOrd="0" destOrd="0" parTransId="{5D369E11-80C6-4321-8BE8-05D5F83C4AF4}" sibTransId="{EBA1EA97-0D29-41DD-A9A1-996702760D98}"/>
    <dgm:cxn modelId="{0844CF30-3247-43F7-805B-F1716B73A695}" type="presOf" srcId="{B63EF90B-1653-443B-B459-BF4D505C8F34}" destId="{EF0B2F54-DC48-4AB3-8255-DB2D1A404AB7}" srcOrd="0" destOrd="0" presId="urn:microsoft.com/office/officeart/2005/8/layout/vProcess5"/>
    <dgm:cxn modelId="{890D3D53-1729-49AC-8C72-FB0AD013E2F8}" type="presOf" srcId="{DBEA8EBD-FB6A-465B-B586-084690DFAE09}" destId="{A155D2F2-468E-43D1-A7DA-9019FE0ACC42}" srcOrd="1" destOrd="0" presId="urn:microsoft.com/office/officeart/2005/8/layout/vProcess5"/>
    <dgm:cxn modelId="{3E2332E4-3BE7-49C0-8381-C549CD33925F}" type="presOf" srcId="{12FA0A52-8336-48C2-AFDE-935E85B4439F}" destId="{575572E9-CB89-4426-8B10-DE6ED3CD4D48}" srcOrd="0" destOrd="2" presId="urn:microsoft.com/office/officeart/2005/8/layout/vProcess5"/>
    <dgm:cxn modelId="{E6530821-30B8-4A3F-9013-93152A19548D}" type="presOf" srcId="{081047F6-83E9-4082-9FA7-FD05CAFE1ADC}" destId="{68A26072-A453-45A7-B682-9531D39AF774}" srcOrd="0" destOrd="0" presId="urn:microsoft.com/office/officeart/2005/8/layout/vProcess5"/>
    <dgm:cxn modelId="{E942C0C0-105E-4DE8-8131-62616A3F9869}" srcId="{DBEA8EBD-FB6A-465B-B586-084690DFAE09}" destId="{E354FE48-5B5D-4B69-A3B9-F14A5C8719BD}" srcOrd="0" destOrd="0" parTransId="{36C75D8C-CDEE-4FD6-99FD-AFC07E00109F}" sibTransId="{DA26A7FE-7AE2-4899-A2CA-F9C3D207D33D}"/>
    <dgm:cxn modelId="{8443DAD9-D3F4-4CB6-92D1-94C461E73DAC}" type="presOf" srcId="{C1D2BDB1-F5F4-44C6-A015-B21B4D1C78A3}" destId="{166ACD6F-4D25-43E4-B9E6-7AF7735A4C4C}" srcOrd="1" destOrd="0" presId="urn:microsoft.com/office/officeart/2005/8/layout/vProcess5"/>
    <dgm:cxn modelId="{574E4A99-D405-4695-82CE-E50E17A52254}" type="presParOf" srcId="{607E8883-2AF2-43F5-93ED-2CBD02B08A03}" destId="{F3044DB7-DAFC-4732-8CCD-459E0848AA3F}" srcOrd="0" destOrd="0" presId="urn:microsoft.com/office/officeart/2005/8/layout/vProcess5"/>
    <dgm:cxn modelId="{78E9ABC9-9402-4386-BFAF-A84F710B3D70}" type="presParOf" srcId="{607E8883-2AF2-43F5-93ED-2CBD02B08A03}" destId="{0D1D0730-3791-4538-8D9D-C7894D42DB89}" srcOrd="1" destOrd="0" presId="urn:microsoft.com/office/officeart/2005/8/layout/vProcess5"/>
    <dgm:cxn modelId="{981E6051-08C8-4231-A1A0-CD3ACBBDE17D}" type="presParOf" srcId="{607E8883-2AF2-43F5-93ED-2CBD02B08A03}" destId="{EF0B2F54-DC48-4AB3-8255-DB2D1A404AB7}" srcOrd="2" destOrd="0" presId="urn:microsoft.com/office/officeart/2005/8/layout/vProcess5"/>
    <dgm:cxn modelId="{14C4F07D-4453-47BF-BDE8-A0D5F2B8BDB0}" type="presParOf" srcId="{607E8883-2AF2-43F5-93ED-2CBD02B08A03}" destId="{27AB1F3E-9C81-4E2C-B5F9-58CA998494C1}" srcOrd="3" destOrd="0" presId="urn:microsoft.com/office/officeart/2005/8/layout/vProcess5"/>
    <dgm:cxn modelId="{98429145-44EB-4460-A339-05549B1D32AA}" type="presParOf" srcId="{607E8883-2AF2-43F5-93ED-2CBD02B08A03}" destId="{A0A90E8D-B639-4297-85FC-F28DB2EF3201}" srcOrd="4" destOrd="0" presId="urn:microsoft.com/office/officeart/2005/8/layout/vProcess5"/>
    <dgm:cxn modelId="{387FFD9B-0208-4467-A51C-6F0EB647F90D}" type="presParOf" srcId="{607E8883-2AF2-43F5-93ED-2CBD02B08A03}" destId="{575572E9-CB89-4426-8B10-DE6ED3CD4D48}" srcOrd="5" destOrd="0" presId="urn:microsoft.com/office/officeart/2005/8/layout/vProcess5"/>
    <dgm:cxn modelId="{6225DE79-6C6E-470D-9D67-0191F8C992F8}" type="presParOf" srcId="{607E8883-2AF2-43F5-93ED-2CBD02B08A03}" destId="{88384183-FD2E-48BD-852E-8B148D203E84}" srcOrd="6" destOrd="0" presId="urn:microsoft.com/office/officeart/2005/8/layout/vProcess5"/>
    <dgm:cxn modelId="{E1EB1318-4CC7-4774-B79F-406489C8C14A}" type="presParOf" srcId="{607E8883-2AF2-43F5-93ED-2CBD02B08A03}" destId="{0BC24B5E-88FD-4DE6-A84E-5BAD2B82A00E}" srcOrd="7" destOrd="0" presId="urn:microsoft.com/office/officeart/2005/8/layout/vProcess5"/>
    <dgm:cxn modelId="{C3D50D99-6DBA-4224-872E-180F687A670D}" type="presParOf" srcId="{607E8883-2AF2-43F5-93ED-2CBD02B08A03}" destId="{CFE26E35-0DA8-4EB1-B85D-FDC25BABE547}" srcOrd="8" destOrd="0" presId="urn:microsoft.com/office/officeart/2005/8/layout/vProcess5"/>
    <dgm:cxn modelId="{F40D5186-37A5-4798-8095-80F53B1889B4}" type="presParOf" srcId="{607E8883-2AF2-43F5-93ED-2CBD02B08A03}" destId="{68A26072-A453-45A7-B682-9531D39AF774}" srcOrd="9" destOrd="0" presId="urn:microsoft.com/office/officeart/2005/8/layout/vProcess5"/>
    <dgm:cxn modelId="{D3FA3336-B6FE-4109-8C35-052931D688C8}" type="presParOf" srcId="{607E8883-2AF2-43F5-93ED-2CBD02B08A03}" destId="{9DA9B356-95E2-4C6E-9D66-5E064C57AB6D}" srcOrd="10" destOrd="0" presId="urn:microsoft.com/office/officeart/2005/8/layout/vProcess5"/>
    <dgm:cxn modelId="{FDFE7245-B45F-4A15-99E9-26BE0CFCCF89}" type="presParOf" srcId="{607E8883-2AF2-43F5-93ED-2CBD02B08A03}" destId="{17EFD6C9-38D8-46A1-9F64-845BF02D3431}" srcOrd="11" destOrd="0" presId="urn:microsoft.com/office/officeart/2005/8/layout/vProcess5"/>
    <dgm:cxn modelId="{6B554863-41C9-44FD-87C1-0357A28DF2CA}" type="presParOf" srcId="{607E8883-2AF2-43F5-93ED-2CBD02B08A03}" destId="{EA402F5F-FED5-44E1-9F38-4716816628DC}" srcOrd="12" destOrd="0" presId="urn:microsoft.com/office/officeart/2005/8/layout/vProcess5"/>
    <dgm:cxn modelId="{1F87E24E-79A1-483A-A04E-4578F42781B2}" type="presParOf" srcId="{607E8883-2AF2-43F5-93ED-2CBD02B08A03}" destId="{166ACD6F-4D25-43E4-B9E6-7AF7735A4C4C}" srcOrd="13" destOrd="0" presId="urn:microsoft.com/office/officeart/2005/8/layout/vProcess5"/>
    <dgm:cxn modelId="{A3CC87A4-2104-4A97-A479-701A9A04BFA0}" type="presParOf" srcId="{607E8883-2AF2-43F5-93ED-2CBD02B08A03}" destId="{A155D2F2-468E-43D1-A7DA-9019FE0ACC4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6D6065-5EC2-4B06-AE37-AEA4CCAAF5C7}" type="doc">
      <dgm:prSet loTypeId="urn:microsoft.com/office/officeart/2005/8/layout/vProcess5" loCatId="process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26425157-FE14-425D-8E68-C6DD6154FB0D}">
      <dgm:prSet phldrT="[Text]" custT="1"/>
      <dgm:spPr/>
      <dgm:t>
        <a:bodyPr/>
        <a:lstStyle/>
        <a:p>
          <a:pPr algn="ctr"/>
          <a:r>
            <a:rPr lang="id-ID" sz="2400" dirty="0" smtClean="0"/>
            <a:t>Rumuskan hipotesis nol dan hipotesis alternatif</a:t>
          </a:r>
          <a:endParaRPr lang="id-ID" sz="2400" dirty="0"/>
        </a:p>
      </dgm:t>
    </dgm:pt>
    <dgm:pt modelId="{5D369E11-80C6-4321-8BE8-05D5F83C4AF4}" type="parTrans" cxnId="{00F03A52-B8DF-4E6D-BD9C-331C19CAB312}">
      <dgm:prSet/>
      <dgm:spPr/>
      <dgm:t>
        <a:bodyPr/>
        <a:lstStyle/>
        <a:p>
          <a:endParaRPr lang="id-ID" sz="1800"/>
        </a:p>
      </dgm:t>
    </dgm:pt>
    <dgm:pt modelId="{EBA1EA97-0D29-41DD-A9A1-996702760D98}" type="sibTrans" cxnId="{00F03A52-B8DF-4E6D-BD9C-331C19CAB312}">
      <dgm:prSet custT="1"/>
      <dgm:spPr/>
      <dgm:t>
        <a:bodyPr/>
        <a:lstStyle/>
        <a:p>
          <a:endParaRPr lang="id-ID" sz="1800"/>
        </a:p>
      </dgm:t>
    </dgm:pt>
    <dgm:pt modelId="{B63EF90B-1653-443B-B459-BF4D505C8F34}">
      <dgm:prSet phldrT="[Text]" custT="1"/>
      <dgm:spPr/>
      <dgm:t>
        <a:bodyPr/>
        <a:lstStyle/>
        <a:p>
          <a:pPr algn="ctr"/>
          <a:r>
            <a:rPr lang="id-ID" sz="2000" dirty="0" smtClean="0"/>
            <a:t>Pilih suatu taraf nyata</a:t>
          </a:r>
          <a:endParaRPr lang="id-ID" sz="2000" dirty="0"/>
        </a:p>
      </dgm:t>
    </dgm:pt>
    <dgm:pt modelId="{F5F845CC-461D-476B-B7CC-F39ED24D02B3}" type="parTrans" cxnId="{C5E78F7A-D72F-456B-A1EA-5CA40A903E40}">
      <dgm:prSet/>
      <dgm:spPr/>
      <dgm:t>
        <a:bodyPr/>
        <a:lstStyle/>
        <a:p>
          <a:endParaRPr lang="id-ID" sz="1800"/>
        </a:p>
      </dgm:t>
    </dgm:pt>
    <dgm:pt modelId="{98421C79-4373-447A-90A7-5DE5C5157F45}" type="sibTrans" cxnId="{C5E78F7A-D72F-456B-A1EA-5CA40A903E40}">
      <dgm:prSet custT="1"/>
      <dgm:spPr/>
      <dgm:t>
        <a:bodyPr/>
        <a:lstStyle/>
        <a:p>
          <a:endParaRPr lang="id-ID" sz="1800"/>
        </a:p>
      </dgm:t>
    </dgm:pt>
    <dgm:pt modelId="{C702F5E7-2B37-4F97-A9B5-83546340EBEA}">
      <dgm:prSet phldrT="[Text]" custT="1"/>
      <dgm:spPr/>
      <dgm:t>
        <a:bodyPr/>
        <a:lstStyle/>
        <a:p>
          <a:pPr algn="ctr"/>
          <a:r>
            <a:rPr lang="id-ID" sz="2000" dirty="0" smtClean="0"/>
            <a:t>Tentukan uji statistik</a:t>
          </a:r>
          <a:endParaRPr lang="id-ID" sz="2000" dirty="0"/>
        </a:p>
      </dgm:t>
    </dgm:pt>
    <dgm:pt modelId="{9A6D8EF5-7A71-4A41-B239-9508B94D4799}" type="parTrans" cxnId="{00971EBC-9720-4ED2-B07E-4FEC706B84C1}">
      <dgm:prSet/>
      <dgm:spPr/>
      <dgm:t>
        <a:bodyPr/>
        <a:lstStyle/>
        <a:p>
          <a:endParaRPr lang="id-ID" sz="1800"/>
        </a:p>
      </dgm:t>
    </dgm:pt>
    <dgm:pt modelId="{2052D5F8-B945-4278-9C9E-3837C30EA7BD}" type="sibTrans" cxnId="{00971EBC-9720-4ED2-B07E-4FEC706B84C1}">
      <dgm:prSet custT="1"/>
      <dgm:spPr/>
      <dgm:t>
        <a:bodyPr/>
        <a:lstStyle/>
        <a:p>
          <a:endParaRPr lang="id-ID" sz="1800"/>
        </a:p>
      </dgm:t>
    </dgm:pt>
    <dgm:pt modelId="{C1D2BDB1-F5F4-44C6-A015-B21B4D1C78A3}">
      <dgm:prSet phldrT="[Text]" custT="1"/>
      <dgm:spPr/>
      <dgm:t>
        <a:bodyPr/>
        <a:lstStyle/>
        <a:p>
          <a:pPr algn="ctr"/>
          <a:r>
            <a:rPr lang="id-ID" sz="2000" dirty="0" smtClean="0"/>
            <a:t>Buat aturan pengambilan keputusan</a:t>
          </a:r>
          <a:endParaRPr lang="id-ID" sz="2000" dirty="0"/>
        </a:p>
      </dgm:t>
    </dgm:pt>
    <dgm:pt modelId="{505B5625-20FE-4930-A59B-1FEE3D1D1255}" type="parTrans" cxnId="{D7F4FB9B-4DC1-47A2-B4FC-9AD8C4A7D472}">
      <dgm:prSet/>
      <dgm:spPr/>
      <dgm:t>
        <a:bodyPr/>
        <a:lstStyle/>
        <a:p>
          <a:endParaRPr lang="id-ID" sz="1800"/>
        </a:p>
      </dgm:t>
    </dgm:pt>
    <dgm:pt modelId="{081047F6-83E9-4082-9FA7-FD05CAFE1ADC}" type="sibTrans" cxnId="{D7F4FB9B-4DC1-47A2-B4FC-9AD8C4A7D472}">
      <dgm:prSet custT="1"/>
      <dgm:spPr/>
      <dgm:t>
        <a:bodyPr/>
        <a:lstStyle/>
        <a:p>
          <a:endParaRPr lang="id-ID" sz="1800"/>
        </a:p>
      </dgm:t>
    </dgm:pt>
    <dgm:pt modelId="{DBEA8EBD-FB6A-465B-B586-084690DFAE09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id-ID">
              <a:noFill/>
            </a:rPr>
            <a:t> </a:t>
          </a:r>
        </a:p>
      </dgm:t>
    </dgm:pt>
    <dgm:pt modelId="{868C13A7-EDE9-4CEF-B0ED-0088EDFA0B1B}" type="parTrans" cxnId="{72CD0A29-198C-4D76-BCDA-2DEEA54F26B5}">
      <dgm:prSet/>
      <dgm:spPr/>
      <dgm:t>
        <a:bodyPr/>
        <a:lstStyle/>
        <a:p>
          <a:endParaRPr lang="id-ID" sz="1800"/>
        </a:p>
      </dgm:t>
    </dgm:pt>
    <dgm:pt modelId="{D9576E28-F2C2-4955-8888-6B7AE666B2AC}" type="sibTrans" cxnId="{72CD0A29-198C-4D76-BCDA-2DEEA54F26B5}">
      <dgm:prSet/>
      <dgm:spPr/>
      <dgm:t>
        <a:bodyPr/>
        <a:lstStyle/>
        <a:p>
          <a:endParaRPr lang="id-ID" sz="1800"/>
        </a:p>
      </dgm:t>
    </dgm:pt>
    <dgm:pt modelId="{E354FE48-5B5D-4B69-A3B9-F14A5C8719BD}">
      <dgm:prSet phldrT="[Text]" custT="1"/>
      <dgm:spPr/>
      <dgm:t>
        <a:bodyPr/>
        <a:lstStyle/>
        <a:p>
          <a:r>
            <a:rPr lang="id-ID">
              <a:noFill/>
            </a:rPr>
            <a:t> </a:t>
          </a:r>
        </a:p>
      </dgm:t>
    </dgm:pt>
    <dgm:pt modelId="{36C75D8C-CDEE-4FD6-99FD-AFC07E00109F}" type="parTrans" cxnId="{E942C0C0-105E-4DE8-8131-62616A3F9869}">
      <dgm:prSet/>
      <dgm:spPr/>
      <dgm:t>
        <a:bodyPr/>
        <a:lstStyle/>
        <a:p>
          <a:endParaRPr lang="id-ID" sz="1800"/>
        </a:p>
      </dgm:t>
    </dgm:pt>
    <dgm:pt modelId="{DA26A7FE-7AE2-4899-A2CA-F9C3D207D33D}" type="sibTrans" cxnId="{E942C0C0-105E-4DE8-8131-62616A3F9869}">
      <dgm:prSet/>
      <dgm:spPr/>
      <dgm:t>
        <a:bodyPr/>
        <a:lstStyle/>
        <a:p>
          <a:endParaRPr lang="id-ID" sz="1800"/>
        </a:p>
      </dgm:t>
    </dgm:pt>
    <dgm:pt modelId="{12FA0A52-8336-48C2-AFDE-935E85B4439F}">
      <dgm:prSet phldrT="[Text]" custT="1"/>
      <dgm:spPr/>
      <dgm:t>
        <a:bodyPr/>
        <a:lstStyle/>
        <a:p>
          <a:r>
            <a:rPr lang="id-ID">
              <a:noFill/>
            </a:rPr>
            <a:t> </a:t>
          </a:r>
        </a:p>
      </dgm:t>
    </dgm:pt>
    <dgm:pt modelId="{9E5969FA-EC1D-4470-B91A-4A6C98262844}" type="parTrans" cxnId="{BFA9A86C-B2E0-4240-B377-BF76544AA455}">
      <dgm:prSet/>
      <dgm:spPr/>
      <dgm:t>
        <a:bodyPr/>
        <a:lstStyle/>
        <a:p>
          <a:endParaRPr lang="id-ID" sz="1800"/>
        </a:p>
      </dgm:t>
    </dgm:pt>
    <dgm:pt modelId="{CD8638A6-E354-4525-824B-737E4E2DA6ED}" type="sibTrans" cxnId="{BFA9A86C-B2E0-4240-B377-BF76544AA455}">
      <dgm:prSet/>
      <dgm:spPr/>
      <dgm:t>
        <a:bodyPr/>
        <a:lstStyle/>
        <a:p>
          <a:endParaRPr lang="id-ID" sz="1800"/>
        </a:p>
      </dgm:t>
    </dgm:pt>
    <dgm:pt modelId="{607E8883-2AF2-43F5-93ED-2CBD02B08A03}" type="pres">
      <dgm:prSet presAssocID="{B76D6065-5EC2-4B06-AE37-AEA4CCAAF5C7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F3044DB7-DAFC-4732-8CCD-459E0848AA3F}" type="pres">
      <dgm:prSet presAssocID="{B76D6065-5EC2-4B06-AE37-AEA4CCAAF5C7}" presName="dummyMaxCanvas" presStyleCnt="0">
        <dgm:presLayoutVars/>
      </dgm:prSet>
      <dgm:spPr/>
      <dgm:t>
        <a:bodyPr/>
        <a:lstStyle/>
        <a:p>
          <a:endParaRPr lang="id-ID"/>
        </a:p>
      </dgm:t>
    </dgm:pt>
    <dgm:pt modelId="{0D1D0730-3791-4538-8D9D-C7894D42DB89}" type="pres">
      <dgm:prSet presAssocID="{B76D6065-5EC2-4B06-AE37-AEA4CCAAF5C7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F0B2F54-DC48-4AB3-8255-DB2D1A404AB7}" type="pres">
      <dgm:prSet presAssocID="{B76D6065-5EC2-4B06-AE37-AEA4CCAAF5C7}" presName="FiveNodes_2" presStyleLbl="node1" presStyleIdx="1" presStyleCnt="5" custScaleY="7023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7AB1F3E-9C81-4E2C-B5F9-58CA998494C1}" type="pres">
      <dgm:prSet presAssocID="{B76D6065-5EC2-4B06-AE37-AEA4CCAAF5C7}" presName="FiveNodes_3" presStyleLbl="node1" presStyleIdx="2" presStyleCnt="5" custScaleY="69099" custLinFactNeighborX="-1872" custLinFactNeighborY="-1520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0A90E8D-B639-4297-85FC-F28DB2EF3201}" type="pres">
      <dgm:prSet presAssocID="{B76D6065-5EC2-4B06-AE37-AEA4CCAAF5C7}" presName="FiveNodes_4" presStyleLbl="node1" presStyleIdx="3" presStyleCnt="5" custScaleY="78524" custLinFactNeighborX="-1230" custLinFactNeighborY="-1796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75572E9-CB89-4426-8B10-DE6ED3CD4D48}" type="pres">
      <dgm:prSet presAssocID="{B76D6065-5EC2-4B06-AE37-AEA4CCAAF5C7}" presName="FiveNodes_5" presStyleLbl="node1" presStyleIdx="4" presStyleCnt="5" custScaleY="12714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8384183-FD2E-48BD-852E-8B148D203E84}" type="pres">
      <dgm:prSet presAssocID="{B76D6065-5EC2-4B06-AE37-AEA4CCAAF5C7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BC24B5E-88FD-4DE6-A84E-5BAD2B82A00E}" type="pres">
      <dgm:prSet presAssocID="{B76D6065-5EC2-4B06-AE37-AEA4CCAAF5C7}" presName="FiveConn_2-3" presStyleLbl="fgAccFollowNode1" presStyleIdx="1" presStyleCnt="4" custLinFactNeighborX="-14883" custLinFactNeighborY="-3401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FE26E35-0DA8-4EB1-B85D-FDC25BABE547}" type="pres">
      <dgm:prSet presAssocID="{B76D6065-5EC2-4B06-AE37-AEA4CCAAF5C7}" presName="FiveConn_3-4" presStyleLbl="fgAccFollowNode1" presStyleIdx="2" presStyleCnt="4" custLinFactNeighborX="-22637" custLinFactNeighborY="-2551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8A26072-A453-45A7-B682-9531D39AF774}" type="pres">
      <dgm:prSet presAssocID="{B76D6065-5EC2-4B06-AE37-AEA4CCAAF5C7}" presName="FiveConn_4-5" presStyleLbl="fgAccFollowNode1" presStyleIdx="3" presStyleCnt="4" custLinFactNeighborX="-12963" custLinFactNeighborY="-2764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DA9B356-95E2-4C6E-9D66-5E064C57AB6D}" type="pres">
      <dgm:prSet presAssocID="{B76D6065-5EC2-4B06-AE37-AEA4CCAAF5C7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7EFD6C9-38D8-46A1-9F64-845BF02D3431}" type="pres">
      <dgm:prSet presAssocID="{B76D6065-5EC2-4B06-AE37-AEA4CCAAF5C7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A402F5F-FED5-44E1-9F38-4716816628DC}" type="pres">
      <dgm:prSet presAssocID="{B76D6065-5EC2-4B06-AE37-AEA4CCAAF5C7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66ACD6F-4D25-43E4-B9E6-7AF7735A4C4C}" type="pres">
      <dgm:prSet presAssocID="{B76D6065-5EC2-4B06-AE37-AEA4CCAAF5C7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155D2F2-468E-43D1-A7DA-9019FE0ACC42}" type="pres">
      <dgm:prSet presAssocID="{B76D6065-5EC2-4B06-AE37-AEA4CCAAF5C7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C2D45F9-EF69-4CE9-B063-B2B14E1A4F12}" type="presOf" srcId="{DBEA8EBD-FB6A-465B-B586-084690DFAE09}" destId="{575572E9-CB89-4426-8B10-DE6ED3CD4D48}" srcOrd="0" destOrd="0" presId="urn:microsoft.com/office/officeart/2005/8/layout/vProcess5"/>
    <dgm:cxn modelId="{413944DB-E3ED-429B-A18B-3C846E874030}" type="presOf" srcId="{2052D5F8-B945-4278-9C9E-3837C30EA7BD}" destId="{CFE26E35-0DA8-4EB1-B85D-FDC25BABE547}" srcOrd="0" destOrd="0" presId="urn:microsoft.com/office/officeart/2005/8/layout/vProcess5"/>
    <dgm:cxn modelId="{BFA9A86C-B2E0-4240-B377-BF76544AA455}" srcId="{DBEA8EBD-FB6A-465B-B586-084690DFAE09}" destId="{12FA0A52-8336-48C2-AFDE-935E85B4439F}" srcOrd="1" destOrd="0" parTransId="{9E5969FA-EC1D-4470-B91A-4A6C98262844}" sibTransId="{CD8638A6-E354-4525-824B-737E4E2DA6ED}"/>
    <dgm:cxn modelId="{D7F4FB9B-4DC1-47A2-B4FC-9AD8C4A7D472}" srcId="{B76D6065-5EC2-4B06-AE37-AEA4CCAAF5C7}" destId="{C1D2BDB1-F5F4-44C6-A015-B21B4D1C78A3}" srcOrd="3" destOrd="0" parTransId="{505B5625-20FE-4930-A59B-1FEE3D1D1255}" sibTransId="{081047F6-83E9-4082-9FA7-FD05CAFE1ADC}"/>
    <dgm:cxn modelId="{ED2176F3-5FC8-4AE5-81A4-296FA042320B}" type="presOf" srcId="{E354FE48-5B5D-4B69-A3B9-F14A5C8719BD}" destId="{575572E9-CB89-4426-8B10-DE6ED3CD4D48}" srcOrd="0" destOrd="1" presId="urn:microsoft.com/office/officeart/2005/8/layout/vProcess5"/>
    <dgm:cxn modelId="{835DA5E2-56F6-4F96-ADAD-E1872F27FFDD}" type="presOf" srcId="{12FA0A52-8336-48C2-AFDE-935E85B4439F}" destId="{A155D2F2-468E-43D1-A7DA-9019FE0ACC42}" srcOrd="1" destOrd="2" presId="urn:microsoft.com/office/officeart/2005/8/layout/vProcess5"/>
    <dgm:cxn modelId="{485B8516-91FD-42A0-B723-3DB568F86F1B}" type="presOf" srcId="{C702F5E7-2B37-4F97-A9B5-83546340EBEA}" destId="{27AB1F3E-9C81-4E2C-B5F9-58CA998494C1}" srcOrd="0" destOrd="0" presId="urn:microsoft.com/office/officeart/2005/8/layout/vProcess5"/>
    <dgm:cxn modelId="{8BAD485D-F9A9-4E1E-AF18-77681C2B7560}" type="presOf" srcId="{B63EF90B-1653-443B-B459-BF4D505C8F34}" destId="{17EFD6C9-38D8-46A1-9F64-845BF02D3431}" srcOrd="1" destOrd="0" presId="urn:microsoft.com/office/officeart/2005/8/layout/vProcess5"/>
    <dgm:cxn modelId="{ABAE595F-9F04-4A17-A170-256B8646130B}" type="presOf" srcId="{EBA1EA97-0D29-41DD-A9A1-996702760D98}" destId="{88384183-FD2E-48BD-852E-8B148D203E84}" srcOrd="0" destOrd="0" presId="urn:microsoft.com/office/officeart/2005/8/layout/vProcess5"/>
    <dgm:cxn modelId="{36BB2E74-E385-4406-9B80-43E61152E604}" type="presOf" srcId="{26425157-FE14-425D-8E68-C6DD6154FB0D}" destId="{0D1D0730-3791-4538-8D9D-C7894D42DB89}" srcOrd="0" destOrd="0" presId="urn:microsoft.com/office/officeart/2005/8/layout/vProcess5"/>
    <dgm:cxn modelId="{72CD0A29-198C-4D76-BCDA-2DEEA54F26B5}" srcId="{B76D6065-5EC2-4B06-AE37-AEA4CCAAF5C7}" destId="{DBEA8EBD-FB6A-465B-B586-084690DFAE09}" srcOrd="4" destOrd="0" parTransId="{868C13A7-EDE9-4CEF-B0ED-0088EDFA0B1B}" sibTransId="{D9576E28-F2C2-4955-8888-6B7AE666B2AC}"/>
    <dgm:cxn modelId="{27C05C4B-7277-4846-85DF-884617448EDC}" type="presOf" srcId="{C1D2BDB1-F5F4-44C6-A015-B21B4D1C78A3}" destId="{A0A90E8D-B639-4297-85FC-F28DB2EF3201}" srcOrd="0" destOrd="0" presId="urn:microsoft.com/office/officeart/2005/8/layout/vProcess5"/>
    <dgm:cxn modelId="{C844A6B9-0799-4719-BC17-F1A254AD21E6}" type="presOf" srcId="{B76D6065-5EC2-4B06-AE37-AEA4CCAAF5C7}" destId="{607E8883-2AF2-43F5-93ED-2CBD02B08A03}" srcOrd="0" destOrd="0" presId="urn:microsoft.com/office/officeart/2005/8/layout/vProcess5"/>
    <dgm:cxn modelId="{347DA143-DCC5-49D1-8F6D-8F88B27CDDBC}" type="presOf" srcId="{26425157-FE14-425D-8E68-C6DD6154FB0D}" destId="{9DA9B356-95E2-4C6E-9D66-5E064C57AB6D}" srcOrd="1" destOrd="0" presId="urn:microsoft.com/office/officeart/2005/8/layout/vProcess5"/>
    <dgm:cxn modelId="{00971EBC-9720-4ED2-B07E-4FEC706B84C1}" srcId="{B76D6065-5EC2-4B06-AE37-AEA4CCAAF5C7}" destId="{C702F5E7-2B37-4F97-A9B5-83546340EBEA}" srcOrd="2" destOrd="0" parTransId="{9A6D8EF5-7A71-4A41-B239-9508B94D4799}" sibTransId="{2052D5F8-B945-4278-9C9E-3837C30EA7BD}"/>
    <dgm:cxn modelId="{C5E78F7A-D72F-456B-A1EA-5CA40A903E40}" srcId="{B76D6065-5EC2-4B06-AE37-AEA4CCAAF5C7}" destId="{B63EF90B-1653-443B-B459-BF4D505C8F34}" srcOrd="1" destOrd="0" parTransId="{F5F845CC-461D-476B-B7CC-F39ED24D02B3}" sibTransId="{98421C79-4373-447A-90A7-5DE5C5157F45}"/>
    <dgm:cxn modelId="{314D64C0-C362-4107-B590-A8C5D696AE10}" type="presOf" srcId="{C702F5E7-2B37-4F97-A9B5-83546340EBEA}" destId="{EA402F5F-FED5-44E1-9F38-4716816628DC}" srcOrd="1" destOrd="0" presId="urn:microsoft.com/office/officeart/2005/8/layout/vProcess5"/>
    <dgm:cxn modelId="{DB455713-797C-4475-BA52-9D244B662EE7}" type="presOf" srcId="{98421C79-4373-447A-90A7-5DE5C5157F45}" destId="{0BC24B5E-88FD-4DE6-A84E-5BAD2B82A00E}" srcOrd="0" destOrd="0" presId="urn:microsoft.com/office/officeart/2005/8/layout/vProcess5"/>
    <dgm:cxn modelId="{93ADC367-8E41-48A5-BAC0-69D7A7B16B81}" type="presOf" srcId="{E354FE48-5B5D-4B69-A3B9-F14A5C8719BD}" destId="{A155D2F2-468E-43D1-A7DA-9019FE0ACC42}" srcOrd="1" destOrd="1" presId="urn:microsoft.com/office/officeart/2005/8/layout/vProcess5"/>
    <dgm:cxn modelId="{00F03A52-B8DF-4E6D-BD9C-331C19CAB312}" srcId="{B76D6065-5EC2-4B06-AE37-AEA4CCAAF5C7}" destId="{26425157-FE14-425D-8E68-C6DD6154FB0D}" srcOrd="0" destOrd="0" parTransId="{5D369E11-80C6-4321-8BE8-05D5F83C4AF4}" sibTransId="{EBA1EA97-0D29-41DD-A9A1-996702760D98}"/>
    <dgm:cxn modelId="{0844CF30-3247-43F7-805B-F1716B73A695}" type="presOf" srcId="{B63EF90B-1653-443B-B459-BF4D505C8F34}" destId="{EF0B2F54-DC48-4AB3-8255-DB2D1A404AB7}" srcOrd="0" destOrd="0" presId="urn:microsoft.com/office/officeart/2005/8/layout/vProcess5"/>
    <dgm:cxn modelId="{890D3D53-1729-49AC-8C72-FB0AD013E2F8}" type="presOf" srcId="{DBEA8EBD-FB6A-465B-B586-084690DFAE09}" destId="{A155D2F2-468E-43D1-A7DA-9019FE0ACC42}" srcOrd="1" destOrd="0" presId="urn:microsoft.com/office/officeart/2005/8/layout/vProcess5"/>
    <dgm:cxn modelId="{3E2332E4-3BE7-49C0-8381-C549CD33925F}" type="presOf" srcId="{12FA0A52-8336-48C2-AFDE-935E85B4439F}" destId="{575572E9-CB89-4426-8B10-DE6ED3CD4D48}" srcOrd="0" destOrd="2" presId="urn:microsoft.com/office/officeart/2005/8/layout/vProcess5"/>
    <dgm:cxn modelId="{E6530821-30B8-4A3F-9013-93152A19548D}" type="presOf" srcId="{081047F6-83E9-4082-9FA7-FD05CAFE1ADC}" destId="{68A26072-A453-45A7-B682-9531D39AF774}" srcOrd="0" destOrd="0" presId="urn:microsoft.com/office/officeart/2005/8/layout/vProcess5"/>
    <dgm:cxn modelId="{E942C0C0-105E-4DE8-8131-62616A3F9869}" srcId="{DBEA8EBD-FB6A-465B-B586-084690DFAE09}" destId="{E354FE48-5B5D-4B69-A3B9-F14A5C8719BD}" srcOrd="0" destOrd="0" parTransId="{36C75D8C-CDEE-4FD6-99FD-AFC07E00109F}" sibTransId="{DA26A7FE-7AE2-4899-A2CA-F9C3D207D33D}"/>
    <dgm:cxn modelId="{8443DAD9-D3F4-4CB6-92D1-94C461E73DAC}" type="presOf" srcId="{C1D2BDB1-F5F4-44C6-A015-B21B4D1C78A3}" destId="{166ACD6F-4D25-43E4-B9E6-7AF7735A4C4C}" srcOrd="1" destOrd="0" presId="urn:microsoft.com/office/officeart/2005/8/layout/vProcess5"/>
    <dgm:cxn modelId="{574E4A99-D405-4695-82CE-E50E17A52254}" type="presParOf" srcId="{607E8883-2AF2-43F5-93ED-2CBD02B08A03}" destId="{F3044DB7-DAFC-4732-8CCD-459E0848AA3F}" srcOrd="0" destOrd="0" presId="urn:microsoft.com/office/officeart/2005/8/layout/vProcess5"/>
    <dgm:cxn modelId="{78E9ABC9-9402-4386-BFAF-A84F710B3D70}" type="presParOf" srcId="{607E8883-2AF2-43F5-93ED-2CBD02B08A03}" destId="{0D1D0730-3791-4538-8D9D-C7894D42DB89}" srcOrd="1" destOrd="0" presId="urn:microsoft.com/office/officeart/2005/8/layout/vProcess5"/>
    <dgm:cxn modelId="{981E6051-08C8-4231-A1A0-CD3ACBBDE17D}" type="presParOf" srcId="{607E8883-2AF2-43F5-93ED-2CBD02B08A03}" destId="{EF0B2F54-DC48-4AB3-8255-DB2D1A404AB7}" srcOrd="2" destOrd="0" presId="urn:microsoft.com/office/officeart/2005/8/layout/vProcess5"/>
    <dgm:cxn modelId="{14C4F07D-4453-47BF-BDE8-A0D5F2B8BDB0}" type="presParOf" srcId="{607E8883-2AF2-43F5-93ED-2CBD02B08A03}" destId="{27AB1F3E-9C81-4E2C-B5F9-58CA998494C1}" srcOrd="3" destOrd="0" presId="urn:microsoft.com/office/officeart/2005/8/layout/vProcess5"/>
    <dgm:cxn modelId="{98429145-44EB-4460-A339-05549B1D32AA}" type="presParOf" srcId="{607E8883-2AF2-43F5-93ED-2CBD02B08A03}" destId="{A0A90E8D-B639-4297-85FC-F28DB2EF3201}" srcOrd="4" destOrd="0" presId="urn:microsoft.com/office/officeart/2005/8/layout/vProcess5"/>
    <dgm:cxn modelId="{387FFD9B-0208-4467-A51C-6F0EB647F90D}" type="presParOf" srcId="{607E8883-2AF2-43F5-93ED-2CBD02B08A03}" destId="{575572E9-CB89-4426-8B10-DE6ED3CD4D48}" srcOrd="5" destOrd="0" presId="urn:microsoft.com/office/officeart/2005/8/layout/vProcess5"/>
    <dgm:cxn modelId="{6225DE79-6C6E-470D-9D67-0191F8C992F8}" type="presParOf" srcId="{607E8883-2AF2-43F5-93ED-2CBD02B08A03}" destId="{88384183-FD2E-48BD-852E-8B148D203E84}" srcOrd="6" destOrd="0" presId="urn:microsoft.com/office/officeart/2005/8/layout/vProcess5"/>
    <dgm:cxn modelId="{E1EB1318-4CC7-4774-B79F-406489C8C14A}" type="presParOf" srcId="{607E8883-2AF2-43F5-93ED-2CBD02B08A03}" destId="{0BC24B5E-88FD-4DE6-A84E-5BAD2B82A00E}" srcOrd="7" destOrd="0" presId="urn:microsoft.com/office/officeart/2005/8/layout/vProcess5"/>
    <dgm:cxn modelId="{C3D50D99-6DBA-4224-872E-180F687A670D}" type="presParOf" srcId="{607E8883-2AF2-43F5-93ED-2CBD02B08A03}" destId="{CFE26E35-0DA8-4EB1-B85D-FDC25BABE547}" srcOrd="8" destOrd="0" presId="urn:microsoft.com/office/officeart/2005/8/layout/vProcess5"/>
    <dgm:cxn modelId="{F40D5186-37A5-4798-8095-80F53B1889B4}" type="presParOf" srcId="{607E8883-2AF2-43F5-93ED-2CBD02B08A03}" destId="{68A26072-A453-45A7-B682-9531D39AF774}" srcOrd="9" destOrd="0" presId="urn:microsoft.com/office/officeart/2005/8/layout/vProcess5"/>
    <dgm:cxn modelId="{D3FA3336-B6FE-4109-8C35-052931D688C8}" type="presParOf" srcId="{607E8883-2AF2-43F5-93ED-2CBD02B08A03}" destId="{9DA9B356-95E2-4C6E-9D66-5E064C57AB6D}" srcOrd="10" destOrd="0" presId="urn:microsoft.com/office/officeart/2005/8/layout/vProcess5"/>
    <dgm:cxn modelId="{FDFE7245-B45F-4A15-99E9-26BE0CFCCF89}" type="presParOf" srcId="{607E8883-2AF2-43F5-93ED-2CBD02B08A03}" destId="{17EFD6C9-38D8-46A1-9F64-845BF02D3431}" srcOrd="11" destOrd="0" presId="urn:microsoft.com/office/officeart/2005/8/layout/vProcess5"/>
    <dgm:cxn modelId="{6B554863-41C9-44FD-87C1-0357A28DF2CA}" type="presParOf" srcId="{607E8883-2AF2-43F5-93ED-2CBD02B08A03}" destId="{EA402F5F-FED5-44E1-9F38-4716816628DC}" srcOrd="12" destOrd="0" presId="urn:microsoft.com/office/officeart/2005/8/layout/vProcess5"/>
    <dgm:cxn modelId="{1F87E24E-79A1-483A-A04E-4578F42781B2}" type="presParOf" srcId="{607E8883-2AF2-43F5-93ED-2CBD02B08A03}" destId="{166ACD6F-4D25-43E4-B9E6-7AF7735A4C4C}" srcOrd="13" destOrd="0" presId="urn:microsoft.com/office/officeart/2005/8/layout/vProcess5"/>
    <dgm:cxn modelId="{A3CC87A4-2104-4A97-A479-701A9A04BFA0}" type="presParOf" srcId="{607E8883-2AF2-43F5-93ED-2CBD02B08A03}" destId="{A155D2F2-468E-43D1-A7DA-9019FE0ACC4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D0730-3791-4538-8D9D-C7894D42DB89}">
      <dsp:nvSpPr>
        <dsp:cNvPr id="0" name=""/>
        <dsp:cNvSpPr/>
      </dsp:nvSpPr>
      <dsp:spPr>
        <a:xfrm>
          <a:off x="0" y="-68025"/>
          <a:ext cx="7882015" cy="10025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Rumuskan hipotesis nol dan hipotesis alternatif</a:t>
          </a:r>
          <a:endParaRPr lang="id-ID" sz="2400" kern="1200" dirty="0"/>
        </a:p>
      </dsp:txBody>
      <dsp:txXfrm>
        <a:off x="29363" y="-38662"/>
        <a:ext cx="6682928" cy="943789"/>
      </dsp:txXfrm>
    </dsp:sp>
    <dsp:sp modelId="{EF0B2F54-DC48-4AB3-8255-DB2D1A404AB7}">
      <dsp:nvSpPr>
        <dsp:cNvPr id="0" name=""/>
        <dsp:cNvSpPr/>
      </dsp:nvSpPr>
      <dsp:spPr>
        <a:xfrm>
          <a:off x="588592" y="1222941"/>
          <a:ext cx="7882015" cy="7040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Pilih suatu taraf nyata</a:t>
          </a:r>
          <a:endParaRPr lang="id-ID" sz="2000" kern="1200" dirty="0"/>
        </a:p>
      </dsp:txBody>
      <dsp:txXfrm>
        <a:off x="609214" y="1243563"/>
        <a:ext cx="6600544" cy="662842"/>
      </dsp:txXfrm>
    </dsp:sp>
    <dsp:sp modelId="{27AB1F3E-9C81-4E2C-B5F9-58CA998494C1}">
      <dsp:nvSpPr>
        <dsp:cNvPr id="0" name=""/>
        <dsp:cNvSpPr/>
      </dsp:nvSpPr>
      <dsp:spPr>
        <a:xfrm>
          <a:off x="1029632" y="2217972"/>
          <a:ext cx="7882015" cy="6927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Tentukan uji statistik</a:t>
          </a:r>
          <a:endParaRPr lang="id-ID" sz="2000" kern="1200" dirty="0"/>
        </a:p>
      </dsp:txBody>
      <dsp:txXfrm>
        <a:off x="1049921" y="2238261"/>
        <a:ext cx="6601210" cy="652149"/>
      </dsp:txXfrm>
    </dsp:sp>
    <dsp:sp modelId="{A0A90E8D-B639-4297-85FC-F28DB2EF3201}">
      <dsp:nvSpPr>
        <dsp:cNvPr id="0" name=""/>
        <dsp:cNvSpPr/>
      </dsp:nvSpPr>
      <dsp:spPr>
        <a:xfrm>
          <a:off x="1668827" y="3284772"/>
          <a:ext cx="7882015" cy="7872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Buat aturan pengambilan keputusan</a:t>
          </a:r>
          <a:endParaRPr lang="id-ID" sz="2000" kern="1200" dirty="0"/>
        </a:p>
      </dsp:txBody>
      <dsp:txXfrm>
        <a:off x="1691884" y="3307829"/>
        <a:ext cx="6595674" cy="741100"/>
      </dsp:txXfrm>
    </dsp:sp>
    <dsp:sp modelId="{575572E9-CB89-4426-8B10-DE6ED3CD4D48}">
      <dsp:nvSpPr>
        <dsp:cNvPr id="0" name=""/>
        <dsp:cNvSpPr/>
      </dsp:nvSpPr>
      <dsp:spPr>
        <a:xfrm>
          <a:off x="2354368" y="4362935"/>
          <a:ext cx="7882015" cy="12746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Tentukan sampel lalu ambil keputusan </a:t>
          </a:r>
          <a:endParaRPr lang="id-ID" sz="2000" kern="1200" dirty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Menolak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000" b="0" i="1" kern="1200" smtClean="0">
                      <a:latin typeface="Cambria Math" panose="02040503050406030204" pitchFamily="18" charset="0"/>
                    </a:rPr>
                    <m:t>𝐻</m:t>
                  </m:r>
                </m:e>
                <m:sub>
                  <m:r>
                    <a:rPr lang="id-ID" sz="2000" b="0" i="1" kern="1200" smtClean="0">
                      <a:latin typeface="Cambria Math" panose="02040503050406030204" pitchFamily="18" charset="0"/>
                    </a:rPr>
                    <m:t>0</m:t>
                  </m:r>
                </m:sub>
              </m:sSub>
            </m:oMath>
          </a14:m>
          <a:endParaRPr lang="id-ID" sz="2000" kern="1200" dirty="0"/>
        </a:p>
        <a:p>
          <a:pPr marL="228600" lvl="1" indent="-228600" algn="ctr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Terima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id-ID" sz="2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id-ID" sz="2000" b="0" i="1" kern="1200" smtClean="0">
                      <a:latin typeface="Cambria Math" panose="02040503050406030204" pitchFamily="18" charset="0"/>
                    </a:rPr>
                    <m:t>𝐻</m:t>
                  </m:r>
                </m:e>
                <m:sub>
                  <m:r>
                    <a:rPr lang="id-ID" sz="2000" b="0" i="1" kern="1200" smtClean="0">
                      <a:latin typeface="Cambria Math" panose="02040503050406030204" pitchFamily="18" charset="0"/>
                    </a:rPr>
                    <m:t>0</m:t>
                  </m:r>
                </m:sub>
              </m:sSub>
            </m:oMath>
          </a14:m>
          <a:r>
            <a:rPr lang="id-ID" sz="2000" kern="1200" dirty="0" smtClean="0"/>
            <a:t> </a:t>
          </a:r>
          <a:endParaRPr lang="id-ID" sz="2000" kern="1200" dirty="0"/>
        </a:p>
      </dsp:txBody>
      <dsp:txXfrm>
        <a:off x="2391700" y="4400267"/>
        <a:ext cx="6567124" cy="1199953"/>
      </dsp:txXfrm>
    </dsp:sp>
    <dsp:sp modelId="{88384183-FD2E-48BD-852E-8B148D203E84}">
      <dsp:nvSpPr>
        <dsp:cNvPr id="0" name=""/>
        <dsp:cNvSpPr/>
      </dsp:nvSpPr>
      <dsp:spPr>
        <a:xfrm>
          <a:off x="7230380" y="664367"/>
          <a:ext cx="651634" cy="651634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>
        <a:off x="7376998" y="664367"/>
        <a:ext cx="358398" cy="490355"/>
      </dsp:txXfrm>
    </dsp:sp>
    <dsp:sp modelId="{0BC24B5E-88FD-4DE6-A84E-5BAD2B82A00E}">
      <dsp:nvSpPr>
        <dsp:cNvPr id="0" name=""/>
        <dsp:cNvSpPr/>
      </dsp:nvSpPr>
      <dsp:spPr>
        <a:xfrm>
          <a:off x="7721990" y="1584447"/>
          <a:ext cx="651634" cy="651634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>
        <a:off x="7868608" y="1584447"/>
        <a:ext cx="358398" cy="490355"/>
      </dsp:txXfrm>
    </dsp:sp>
    <dsp:sp modelId="{CFE26E35-0DA8-4EB1-B85D-FDC25BABE547}">
      <dsp:nvSpPr>
        <dsp:cNvPr id="0" name=""/>
        <dsp:cNvSpPr/>
      </dsp:nvSpPr>
      <dsp:spPr>
        <a:xfrm>
          <a:off x="8260054" y="2764907"/>
          <a:ext cx="651634" cy="651634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>
        <a:off x="8406672" y="2764907"/>
        <a:ext cx="358398" cy="490355"/>
      </dsp:txXfrm>
    </dsp:sp>
    <dsp:sp modelId="{68A26072-A453-45A7-B682-9531D39AF774}">
      <dsp:nvSpPr>
        <dsp:cNvPr id="0" name=""/>
        <dsp:cNvSpPr/>
      </dsp:nvSpPr>
      <dsp:spPr>
        <a:xfrm>
          <a:off x="8911685" y="3903945"/>
          <a:ext cx="651634" cy="651634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800" kern="1200"/>
        </a:p>
      </dsp:txBody>
      <dsp:txXfrm>
        <a:off x="9058303" y="3903945"/>
        <a:ext cx="358398" cy="490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Pengujian Hipotesis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7553" y="5419165"/>
            <a:ext cx="3517059" cy="484497"/>
          </a:xfrm>
        </p:spPr>
        <p:txBody>
          <a:bodyPr/>
          <a:lstStyle/>
          <a:p>
            <a:r>
              <a:rPr lang="id-ID" b="1" dirty="0" smtClean="0"/>
              <a:t>Nurul Hilda Syani Putri, M.Si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2121071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052" y="277747"/>
            <a:ext cx="8911687" cy="855066"/>
          </a:xfrm>
        </p:spPr>
        <p:txBody>
          <a:bodyPr/>
          <a:lstStyle/>
          <a:p>
            <a:r>
              <a:rPr lang="id-ID" dirty="0" smtClean="0"/>
              <a:t>Langkah 5: Mengambil Keputusan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0557" y="1354485"/>
            <a:ext cx="9533515" cy="51710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000" dirty="0" smtClean="0"/>
              <a:t>Langkah terakhir dalam uji statistik adalah mengambil keputusan untuk menolak atau menerima hipotesis nol</a:t>
            </a:r>
          </a:p>
          <a:p>
            <a:pPr>
              <a:lnSpc>
                <a:spcPct val="150000"/>
              </a:lnSpc>
            </a:pPr>
            <a:r>
              <a:rPr lang="id-ID" sz="2000" dirty="0" smtClean="0"/>
              <a:t>Keputusan menolak hipotesis nol karena nilai uji statistik terletak di daerah penolakan</a:t>
            </a:r>
          </a:p>
          <a:p>
            <a:pPr>
              <a:lnSpc>
                <a:spcPct val="150000"/>
              </a:lnSpc>
            </a:pPr>
            <a:r>
              <a:rPr lang="id-ID" sz="2000" dirty="0" smtClean="0"/>
              <a:t>Perlu juga diperhatikan bahwa keputusan untuk menolak atau menerima adalah keputusan yang diambil oleh peneliti yang sedang melakukan penelitian</a:t>
            </a:r>
          </a:p>
          <a:p>
            <a:pPr>
              <a:lnSpc>
                <a:spcPct val="150000"/>
              </a:lnSpc>
            </a:pPr>
            <a:r>
              <a:rPr lang="id-ID" sz="2000" dirty="0" smtClean="0"/>
              <a:t>Hasil ini merupakan rekomendasi berdasarkan bukti-bukti sampel yang dapat diberikan peneliti kepada pembuat keputusan.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12674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6063" y="0"/>
            <a:ext cx="8911687" cy="637309"/>
          </a:xfrm>
        </p:spPr>
        <p:txBody>
          <a:bodyPr>
            <a:normAutofit/>
          </a:bodyPr>
          <a:lstStyle/>
          <a:p>
            <a:r>
              <a:rPr lang="id-ID" sz="2800" dirty="0" smtClean="0"/>
              <a:t>Uji satu arah dan uji dua arah</a:t>
            </a:r>
            <a:endParaRPr lang="id-ID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46063" y="793821"/>
                <a:ext cx="10936882" cy="5192194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Perumusan yang umum untuk uji satu pihak mengeai rata-rata </a:t>
                </a:r>
                <a14:m>
                  <m:oMath xmlns:m="http://schemas.openxmlformats.org/officeDocument/2006/math">
                    <m:r>
                      <a:rPr lang="id-ID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id-ID" sz="2000" dirty="0" smtClean="0"/>
                  <a:t> berdasarkan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id-ID" sz="2000" dirty="0" smtClean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d-ID" sz="2000" dirty="0" smtClean="0"/>
                  <a:t> adalah: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id-ID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id-ID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id-ID" sz="2000" b="0" i="1" smtClean="0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id-ID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id-ID" sz="2000" b="0" i="1" smtClean="0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id-ID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&gt;</m:t>
                            </m:r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r>
                  <a:rPr lang="id-ID" sz="2000" dirty="0" smtClean="0"/>
                  <a:t> atau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id-ID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id-ID" sz="2000" i="1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id-ID" sz="2000" i="1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&lt;</m:t>
                            </m:r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endParaRPr lang="id-ID" sz="2000" dirty="0" smtClean="0"/>
              </a:p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Uji satu arah ditandai dengan adanya satu daerah penolakan hipotesis nol yang bergantung pada nilai kritis </a:t>
                </a:r>
                <a14:m>
                  <m:oMath xmlns:m="http://schemas.openxmlformats.org/officeDocument/2006/math">
                    <m:r>
                      <a:rPr lang="id-ID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d-ID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id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d-ID" sz="2000" dirty="0" smtClean="0"/>
                  <a:t> tertentu. </a:t>
                </a:r>
              </a:p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Perumusan </a:t>
                </a:r>
                <a:r>
                  <a:rPr lang="id-ID" sz="2000" dirty="0"/>
                  <a:t>yang umum untuk uji </a:t>
                </a:r>
                <a:r>
                  <a:rPr lang="id-ID" sz="2000" dirty="0" smtClean="0"/>
                  <a:t>dua </a:t>
                </a:r>
                <a:r>
                  <a:rPr lang="id-ID" sz="2000" dirty="0"/>
                  <a:t>pihak mengeai rata-rata </a:t>
                </a:r>
                <a14:m>
                  <m:oMath xmlns:m="http://schemas.openxmlformats.org/officeDocument/2006/math">
                    <m:r>
                      <a:rPr lang="id-ID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id-ID" sz="2000" dirty="0"/>
                  <a:t> berdasarkan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id-ID" sz="2000" dirty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id-ID" sz="2000" dirty="0"/>
                  <a:t> adalah:</a:t>
                </a:r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id-ID" sz="2000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id-ID" sz="2000" i="1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  <m:e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id-ID" sz="2000" i="1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id-ID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≠</m:t>
                            </m:r>
                            <m:sSub>
                              <m:sSubPr>
                                <m:ctrlPr>
                                  <a:rPr lang="id-ID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d-ID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</m:e>
                              <m:sub>
                                <m:r>
                                  <a:rPr lang="id-ID" sz="20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eqArr>
                      </m:e>
                    </m:d>
                  </m:oMath>
                </a14:m>
                <a:endParaRPr lang="id-ID" sz="2000" dirty="0"/>
              </a:p>
              <a:p>
                <a:pPr>
                  <a:lnSpc>
                    <a:spcPct val="150000"/>
                  </a:lnSpc>
                </a:pPr>
                <a:r>
                  <a:rPr lang="id-ID" sz="2000" dirty="0"/>
                  <a:t>Uji </a:t>
                </a:r>
                <a:r>
                  <a:rPr lang="id-ID" sz="2000" dirty="0" smtClean="0"/>
                  <a:t>dua </a:t>
                </a:r>
                <a:r>
                  <a:rPr lang="id-ID" sz="2000" dirty="0"/>
                  <a:t>arah ditandai dengan adanya </a:t>
                </a:r>
                <a:r>
                  <a:rPr lang="id-ID" sz="2000" dirty="0" smtClean="0"/>
                  <a:t>dua </a:t>
                </a:r>
                <a:r>
                  <a:rPr lang="id-ID" sz="2000" dirty="0"/>
                  <a:t>daerah penolakan hipotesis nol yang bergantung pada nilai kritis </a:t>
                </a:r>
                <a14:m>
                  <m:oMath xmlns:m="http://schemas.openxmlformats.org/officeDocument/2006/math">
                    <m:r>
                      <a:rPr lang="id-ID" sz="20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ctrlPr>
                          <a:rPr lang="id-ID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d-ID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id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id-ID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d-ID" sz="2000" dirty="0"/>
                  <a:t> tertentu. </a:t>
                </a:r>
              </a:p>
              <a:p>
                <a:endParaRPr lang="id-ID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6063" y="793821"/>
                <a:ext cx="10936882" cy="5192194"/>
              </a:xfrm>
              <a:blipFill rotWithShape="0">
                <a:blip r:embed="rId2"/>
                <a:stretch>
                  <a:fillRect l="-557" b="-1326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774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/>
          <a:lstStyle/>
          <a:p>
            <a:r>
              <a:rPr lang="id-ID" dirty="0" smtClean="0"/>
              <a:t>Uji statistik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03657641"/>
                  </p:ext>
                </p:extLst>
              </p:nvPr>
            </p:nvGraphicFramePr>
            <p:xfrm>
              <a:off x="3006072" y="1667435"/>
              <a:ext cx="6686550" cy="26385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28850"/>
                    <a:gridCol w="2228850"/>
                    <a:gridCol w="222885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id-ID" dirty="0" smtClean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id-ID" sz="1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d-ID" sz="18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id-ID" sz="18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oMath>
                          </a14:m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id-ID" dirty="0" smtClean="0"/>
                            <a:t>Uji statistik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d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𝐻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id-ID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id-ID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bar>
                                      <m:barPr>
                                        <m:pos m:val="top"/>
                                        <m:ctrlP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arPr>
                                      <m:e>
                                        <m: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bar>
                                    <m:r>
                                      <a:rPr lang="id-ID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id-ID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id-ID" sz="18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𝜇</m:t>
                                        </m:r>
                                      </m:e>
                                      <m:sub>
                                        <m:r>
                                          <a:rPr lang="id-ID" sz="1800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id-ID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𝜎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id-ID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id-ID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id-ID" dirty="0" smtClean="0"/>
                        </a:p>
                        <a:p>
                          <a14:m>
                            <m:oMath xmlns:m="http://schemas.openxmlformats.org/officeDocument/2006/math">
                              <m:r>
                                <a:rPr lang="id-ID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oMath>
                          </a14:m>
                          <a:r>
                            <a:rPr lang="id-ID" dirty="0" smtClean="0"/>
                            <a:t> diketahui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&lt;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sz="1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&gt;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 smtClean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≠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/>
                        </a:p>
                        <a:p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id-ID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id-ID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bar>
                                      <m:barPr>
                                        <m:pos m:val="top"/>
                                        <m:ctrlP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barPr>
                                      <m:e>
                                        <m: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bar>
                                    <m:r>
                                      <a:rPr lang="id-ID" b="0" i="1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id-ID" sz="1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id-ID" sz="18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𝜇</m:t>
                                        </m:r>
                                      </m:e>
                                      <m:sub>
                                        <m:r>
                                          <a:rPr lang="id-ID" sz="1800" i="1">
                                            <a:latin typeface="Cambria Math" panose="02040503050406030204" pitchFamily="18" charset="0"/>
                                          </a:rPr>
                                          <m:t>0</m:t>
                                        </m:r>
                                      </m:sub>
                                    </m:sSub>
                                  </m:num>
                                  <m:den>
                                    <m:f>
                                      <m:fPr>
                                        <m:type m:val="skw"/>
                                        <m:ctrlP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id-ID" b="0" i="1" smtClean="0"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</m:num>
                                      <m:den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id-ID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id-ID" b="0" i="1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</m:e>
                                        </m:rad>
                                      </m:den>
                                    </m:f>
                                  </m:den>
                                </m:f>
                              </m:oMath>
                            </m:oMathPara>
                          </a14:m>
                          <a:endParaRPr lang="id-ID" dirty="0" smtClean="0"/>
                        </a:p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id-ID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oMath>
                          </a14:m>
                          <a:r>
                            <a:rPr lang="id-ID" dirty="0" smtClean="0"/>
                            <a:t> tidak diketahui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&lt;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sz="1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&gt;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 smtClean="0"/>
                        </a:p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𝜇</m:t>
                                </m:r>
                                <m:r>
                                  <a:rPr lang="id-ID" sz="18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≠</m:t>
                                </m:r>
                                <m:sSub>
                                  <m:sSubPr>
                                    <m:ctrlP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id-ID" sz="18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id-ID" dirty="0"/>
                        </a:p>
                        <a:p>
                          <a:endParaRPr lang="id-ID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03657641"/>
                  </p:ext>
                </p:extLst>
              </p:nvPr>
            </p:nvGraphicFramePr>
            <p:xfrm>
              <a:off x="3006072" y="1667435"/>
              <a:ext cx="6686550" cy="26385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28850"/>
                    <a:gridCol w="2228850"/>
                    <a:gridCol w="222885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73" t="-8197" r="-201093" b="-6147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id-ID" dirty="0" smtClean="0"/>
                            <a:t>Uji statistik </a:t>
                          </a:r>
                          <a:endParaRPr lang="id-ID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8197" r="-1366" b="-614754"/>
                          </a:stretch>
                        </a:blipFill>
                      </a:tcPr>
                    </a:tc>
                  </a:tr>
                  <a:tr h="1078992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73" t="-37288" r="-201093" b="-11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548" t="-37288" r="-101644" b="-1118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37288" r="-1366" b="-111864"/>
                          </a:stretch>
                        </a:blipFill>
                      </a:tcPr>
                    </a:tc>
                  </a:tr>
                  <a:tr h="1188720"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73" t="-123980" r="-201093" b="-1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548" t="-123980" r="-101644" b="-10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00000" t="-123980" r="-1366" b="-102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9775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899" y="96982"/>
            <a:ext cx="8911687" cy="689317"/>
          </a:xfrm>
        </p:spPr>
        <p:txBody>
          <a:bodyPr/>
          <a:lstStyle/>
          <a:p>
            <a:r>
              <a:rPr lang="id-ID" dirty="0" smtClean="0"/>
              <a:t> soal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899" y="1298917"/>
            <a:ext cx="10691446" cy="441859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+mj-lt"/>
              <a:buAutoNum type="arabicPeriod"/>
            </a:pPr>
            <a:r>
              <a:rPr lang="id-ID" sz="2400" dirty="0" smtClean="0"/>
              <a:t>Pengusaha lampu pijar A mengatakan bahwa lampunya dapat bertahan 800 jam. Akhir-akhir ini timbul dugaan bahwa masa pakai lampu itu telah berubah. Untuk menentukan hal ini, dilakukan penelitian dengan jalan menguji 50 lampu. Ternyata rata-rata 792 jam. Diketahui bahwa simpangan baku masa hidup lampu 60 jam. Selidiki dengan taraf nyata 0,05 apakah kualitas lampu itu sudah berubah atau belum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50000"/>
              </a:lnSpc>
              <a:buFont typeface="+mj-lt"/>
              <a:buAutoNum type="arabicPeriod"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65817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213" y="789708"/>
            <a:ext cx="9921442" cy="444730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+mj-lt"/>
              <a:buAutoNum type="arabicPeriod" startAt="2"/>
            </a:pPr>
            <a:r>
              <a:rPr lang="id-ID" sz="2000" dirty="0" smtClean="0"/>
              <a:t>Proses </a:t>
            </a:r>
            <a:r>
              <a:rPr lang="id-ID" sz="2000" dirty="0"/>
              <a:t>pembuatan barang rata-rata menghasilkan 15,7 unit per jam. Hasil produksi mempunyai varians 2,3. Metode baru diusulkan untuk mengganti yang lama jika rata-rata per jam menghasilkan paling sedikit 16  unit. Untuk menentukan apakah metode diganti atau tidak, metode baru dicoba 20 kali dan ternyata rata-rata per jam menghasilkan 16,9 unit. Pengusaha bermaksud mengambil resiko 5% untuk menggunakan metode baru apabila metode ini rata-rata menghasilkan lebih dari 16 unit. Apakah metode ini dapat digunakan?</a:t>
            </a:r>
          </a:p>
          <a:p>
            <a:pPr>
              <a:lnSpc>
                <a:spcPct val="150000"/>
              </a:lnSpc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96325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525" y="111492"/>
            <a:ext cx="8911687" cy="613019"/>
          </a:xfrm>
        </p:spPr>
        <p:txBody>
          <a:bodyPr>
            <a:normAutofit/>
          </a:bodyPr>
          <a:lstStyle/>
          <a:p>
            <a:r>
              <a:rPr lang="id-ID" sz="2800" dirty="0" smtClean="0"/>
              <a:t>Pendahuluan 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8525" y="859389"/>
            <a:ext cx="9621126" cy="5569120"/>
          </a:xfrm>
        </p:spPr>
        <p:txBody>
          <a:bodyPr>
            <a:noAutofit/>
          </a:bodyPr>
          <a:lstStyle/>
          <a:p>
            <a:pPr algn="just"/>
            <a:r>
              <a:rPr lang="id-ID" sz="2000" dirty="0" smtClean="0"/>
              <a:t>Hipotesis adalah asumsi atau dugaan mengenai sesuatu hal yang dibuat untuk menjelaskan hal itu yang sering dituntut untuk melakukan pengecekannya. </a:t>
            </a:r>
          </a:p>
          <a:p>
            <a:pPr algn="just"/>
            <a:r>
              <a:rPr lang="id-ID" sz="2000" dirty="0" smtClean="0"/>
              <a:t>Jika asumsi atau dugaan dikhususkan mengenai populasi, umumnya mengenai nilai-nilai parameter populasi, maka hipotesis itu disebut </a:t>
            </a:r>
            <a:r>
              <a:rPr lang="id-ID" sz="2000" b="1" dirty="0" smtClean="0"/>
              <a:t>hipotesis statistik. </a:t>
            </a:r>
          </a:p>
          <a:p>
            <a:pPr algn="just"/>
            <a:r>
              <a:rPr lang="id-ID" sz="2000" dirty="0" smtClean="0"/>
              <a:t>Contoh yang dapat dianggap sebagai hipotesis:</a:t>
            </a:r>
          </a:p>
          <a:p>
            <a:pPr algn="just">
              <a:buFont typeface="+mj-lt"/>
              <a:buAutoNum type="arabicPeriod"/>
            </a:pPr>
            <a:r>
              <a:rPr lang="id-ID" sz="2000" dirty="0" smtClean="0"/>
              <a:t>Peluang lahirnya bayi berjenis laki-laki = 0,5</a:t>
            </a:r>
          </a:p>
          <a:p>
            <a:pPr algn="just">
              <a:buFont typeface="+mj-lt"/>
              <a:buAutoNum type="arabicPeriod"/>
            </a:pPr>
            <a:r>
              <a:rPr lang="id-ID" sz="2000" dirty="0" smtClean="0"/>
              <a:t>30% masyarakat termasuk golongan A</a:t>
            </a:r>
          </a:p>
          <a:p>
            <a:pPr algn="just">
              <a:buFont typeface="+mj-lt"/>
              <a:buAutoNum type="arabicPeriod"/>
            </a:pPr>
            <a:r>
              <a:rPr lang="id-ID" sz="2000" dirty="0" smtClean="0"/>
              <a:t>Rata-rata pendapatan keluarga di suatu daerah Rp 3.500.000 tiap bulan</a:t>
            </a:r>
          </a:p>
          <a:p>
            <a:pPr marL="0" indent="0" algn="just">
              <a:buNone/>
            </a:pPr>
            <a:r>
              <a:rPr lang="id-ID" sz="2000" dirty="0" smtClean="0"/>
              <a:t>Setiap hipotesis bisa benar atau tidak benar dan karena itu perlu diadakan penelitian sebelum hipotesis itu diterima atau ditolak. Langkah atau prosedur untuk menentukan apakah menerima atau menolak hipotesis dinamakan </a:t>
            </a:r>
            <a:r>
              <a:rPr lang="id-ID" sz="2000" b="1" i="1" dirty="0" smtClean="0">
                <a:latin typeface="Bradley Hand ITC" panose="03070402050302030203" pitchFamily="66" charset="0"/>
              </a:rPr>
              <a:t>pengujian hipotesis</a:t>
            </a:r>
            <a:endParaRPr lang="id-ID" sz="2000" b="1" i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64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4305" y="141646"/>
            <a:ext cx="8911687" cy="73404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Dua macam kekeliruan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305" y="1049684"/>
            <a:ext cx="9879064" cy="5461951"/>
          </a:xfrm>
        </p:spPr>
        <p:txBody>
          <a:bodyPr>
            <a:noAutofit/>
          </a:bodyPr>
          <a:lstStyle/>
          <a:p>
            <a:r>
              <a:rPr lang="id-ID" sz="2000" dirty="0" smtClean="0"/>
              <a:t>Untuk pengujian hipotesis, penelitian dilakukan, sampel acak diambil, nilai-nilai statistik yang perlu dihitung kemudian dibandingkan menggunakan kriteria tertentu dengan hipotesis. </a:t>
            </a:r>
          </a:p>
          <a:p>
            <a:r>
              <a:rPr lang="id-ID" sz="2000" dirty="0" smtClean="0"/>
              <a:t>Jika hasil yang didapat dari penelitian itu, dalam pengertian peluang, jauh berbeda dari hasil yang diharapkan terjadi berdasarkan hipotesis maka </a:t>
            </a:r>
            <a:r>
              <a:rPr lang="id-ID" sz="2000" i="1" dirty="0" smtClean="0"/>
              <a:t>hipotesis ditolak.</a:t>
            </a:r>
          </a:p>
          <a:p>
            <a:r>
              <a:rPr lang="id-ID" sz="2000" dirty="0"/>
              <a:t>Jika hasil yang didapat dari penelitian itu, dalam pengertian peluang, </a:t>
            </a:r>
            <a:r>
              <a:rPr lang="id-ID" sz="2000" dirty="0" smtClean="0"/>
              <a:t>tidak </a:t>
            </a:r>
            <a:r>
              <a:rPr lang="id-ID" sz="2000" dirty="0"/>
              <a:t>berbeda dari hasil yang diharapkan terjadi berdasarkan hipotesis maka </a:t>
            </a:r>
            <a:r>
              <a:rPr lang="id-ID" sz="2000" i="1" dirty="0"/>
              <a:t>hipotesis </a:t>
            </a:r>
            <a:r>
              <a:rPr lang="id-ID" sz="2000" i="1" dirty="0" smtClean="0"/>
              <a:t>diterima.</a:t>
            </a:r>
          </a:p>
          <a:p>
            <a:r>
              <a:rPr lang="id-ID" sz="2000" dirty="0" smtClean="0"/>
              <a:t>Saat melakukan pengujian hipotesis, ada dua macam kekeliruan yang dapat terjadi, dikenal dengan:</a:t>
            </a:r>
          </a:p>
          <a:p>
            <a:pPr>
              <a:buFont typeface="+mj-lt"/>
              <a:buAutoNum type="arabicPeriod"/>
            </a:pPr>
            <a:r>
              <a:rPr lang="id-ID" sz="2000" i="1" dirty="0" smtClean="0"/>
              <a:t>Kekeliruan tipe 1: </a:t>
            </a:r>
            <a:r>
              <a:rPr lang="id-ID" sz="2000" dirty="0" smtClean="0"/>
              <a:t>ialah menolak hipotesis yang seharusnya diterima</a:t>
            </a:r>
            <a:endParaRPr lang="id-ID" sz="2000" i="1" dirty="0" smtClean="0"/>
          </a:p>
          <a:p>
            <a:pPr>
              <a:buFont typeface="+mj-lt"/>
              <a:buAutoNum type="arabicPeriod"/>
            </a:pPr>
            <a:r>
              <a:rPr lang="id-ID" sz="2000" i="1" dirty="0"/>
              <a:t>Kekeliruan tipe </a:t>
            </a:r>
            <a:r>
              <a:rPr lang="id-ID" sz="2000" i="1" dirty="0" smtClean="0"/>
              <a:t>2: </a:t>
            </a:r>
            <a:r>
              <a:rPr lang="id-ID" sz="2000" dirty="0" smtClean="0"/>
              <a:t>ialah menerima hipotesis yang seharusnya ditolak</a:t>
            </a:r>
            <a:endParaRPr lang="id-ID" sz="2000" i="1" dirty="0"/>
          </a:p>
          <a:p>
            <a:pPr>
              <a:buFont typeface="+mj-lt"/>
              <a:buAutoNum type="arabicPeriod"/>
            </a:pPr>
            <a:endParaRPr lang="id-ID" sz="2000" i="1" dirty="0"/>
          </a:p>
          <a:p>
            <a:endParaRPr lang="id-ID" sz="2000" i="1" dirty="0"/>
          </a:p>
        </p:txBody>
      </p:sp>
    </p:spTree>
    <p:extLst>
      <p:ext uri="{BB962C8B-B14F-4D97-AF65-F5344CB8AC3E}">
        <p14:creationId xmlns:p14="http://schemas.microsoft.com/office/powerpoint/2010/main" val="392065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124634" y="793375"/>
            <a:ext cx="9402347" cy="48177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id-ID" sz="2000" dirty="0"/>
              <a:t> untuk mengingat hubungan antara hipotesis, kesimpulan dan tipe kekeliruan dapat dilihat pada tabel di bawah </a:t>
            </a:r>
            <a:r>
              <a:rPr lang="id-ID" sz="2000" dirty="0" smtClean="0"/>
              <a:t>ini:</a:t>
            </a:r>
          </a:p>
          <a:p>
            <a:pPr algn="just">
              <a:lnSpc>
                <a:spcPct val="150000"/>
              </a:lnSpc>
            </a:pPr>
            <a:endParaRPr lang="id-ID" sz="2000" dirty="0"/>
          </a:p>
          <a:p>
            <a:pPr algn="just">
              <a:lnSpc>
                <a:spcPct val="150000"/>
              </a:lnSpc>
            </a:pPr>
            <a:endParaRPr lang="id-ID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4634" y="2397490"/>
            <a:ext cx="8949704" cy="16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86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6125" y="125346"/>
            <a:ext cx="8911687" cy="74749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Langkah menguji suatu hipotesis</a:t>
            </a:r>
            <a:endParaRPr lang="id-ID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01470901"/>
                  </p:ext>
                </p:extLst>
              </p:nvPr>
            </p:nvGraphicFramePr>
            <p:xfrm>
              <a:off x="1526125" y="872836"/>
              <a:ext cx="10236384" cy="556952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501470901"/>
                  </p:ext>
                </p:extLst>
              </p:nvPr>
            </p:nvGraphicFramePr>
            <p:xfrm>
              <a:off x="1526125" y="872836"/>
              <a:ext cx="10236384" cy="556952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3" r:qs="rId4" r:cs="rId5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54512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9152" y="180357"/>
            <a:ext cx="8911687" cy="1280890"/>
          </a:xfrm>
        </p:spPr>
        <p:txBody>
          <a:bodyPr/>
          <a:lstStyle/>
          <a:p>
            <a:r>
              <a:rPr lang="id-ID" dirty="0" smtClean="0"/>
              <a:t>Langkah 1: Rumuskan hipotesis nol dan hipotesis alternatif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64202" y="1807609"/>
                <a:ext cx="9432051" cy="3858899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id-ID" sz="2400" dirty="0" smtClean="0"/>
                  <a:t>Langkah pertama adalah merumuskan hipotesis yang akan diuji. Hipotesis ini disebut Hipotesis nol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id-ID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2400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id-ID" sz="24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𝑑𝑖𝑏𝑎𝑐𝑎</m:t>
                    </m:r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𝑛𝑜𝑙</m:t>
                    </m:r>
                  </m:oMath>
                </a14:m>
                <a:endParaRPr lang="id-ID" sz="2400" dirty="0" smtClean="0"/>
              </a:p>
              <a:p>
                <a:pPr>
                  <a:lnSpc>
                    <a:spcPct val="150000"/>
                  </a:lnSpc>
                </a:pPr>
                <a:r>
                  <a:rPr lang="id-ID" sz="2400" dirty="0" smtClean="0"/>
                  <a:t>Hipotesis alternatif menggambarkan apa yang akan anda simpulkan jika menolak hipotesis nol. Hipotesis alternatif ditulis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id-ID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d-ID" sz="2400" i="1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id-ID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400" i="1">
                        <a:latin typeface="Cambria Math" panose="02040503050406030204" pitchFamily="18" charset="0"/>
                      </a:rPr>
                      <m:t>𝑑𝑖𝑏𝑎𝑐𝑎</m:t>
                    </m:r>
                    <m:r>
                      <a:rPr lang="id-ID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400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id-ID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id-ID" sz="2400" b="0" i="1" smtClean="0">
                        <a:latin typeface="Cambria Math" panose="02040503050406030204" pitchFamily="18" charset="0"/>
                      </a:rPr>
                      <m:t>𝑠𝑎𝑡𝑢</m:t>
                    </m:r>
                  </m:oMath>
                </a14:m>
                <a:endParaRPr lang="id-ID" sz="2400" dirty="0"/>
              </a:p>
              <a:p>
                <a:pPr>
                  <a:lnSpc>
                    <a:spcPct val="150000"/>
                  </a:lnSpc>
                </a:pPr>
                <a:endParaRPr lang="id-ID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64202" y="1807609"/>
                <a:ext cx="9432051" cy="3858899"/>
              </a:xfrm>
              <a:blipFill rotWithShape="0">
                <a:blip r:embed="rId2"/>
                <a:stretch>
                  <a:fillRect l="-905" r="-122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7626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4779" y="291600"/>
            <a:ext cx="8911687" cy="707149"/>
          </a:xfrm>
        </p:spPr>
        <p:txBody>
          <a:bodyPr/>
          <a:lstStyle/>
          <a:p>
            <a:r>
              <a:rPr lang="id-ID" dirty="0" smtClean="0"/>
              <a:t>Langkah 2: taraf nyata  </a:t>
            </a:r>
            <a:endParaRPr lang="id-ID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062739" y="1248131"/>
                <a:ext cx="9644352" cy="5083396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Taraf nyata diberi tanda </a:t>
                </a:r>
                <a14:m>
                  <m:oMath xmlns:m="http://schemas.openxmlformats.org/officeDocument/2006/math">
                    <m:r>
                      <a:rPr lang="id-ID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id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id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𝑎𝑙𝑝h𝑎</m:t>
                    </m:r>
                    <m:r>
                      <a:rPr lang="id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d-ID" sz="2000" dirty="0" smtClean="0"/>
                  <a:t> disebut juga tingkat resiko karena menggambarkan resiko yang harus dipikul bila menolak hipotesis nol.</a:t>
                </a:r>
              </a:p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Tidak ada satu taraf nyata yang ditetapkan untuk semua penelitian yang menyangkut penarikan sampel. Kita harus mengambil suatu keputusan untuk memakai taraf 0,05, taraf 0,01 atau taraf yang lain antara 0 dan 1 </a:t>
                </a:r>
              </a:p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Pada umumnya pada proyek penelitian menggunakan taraf 0,05 sedangkan untuk pengendalian mutu dipilih 0,01 dan untuk pengumpulan jajak pendapat ilmu-ilmu sosial digunakan 0,10. </a:t>
                </a:r>
                <a:endParaRPr lang="id-ID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62739" y="1248131"/>
                <a:ext cx="9644352" cy="5083396"/>
              </a:xfrm>
              <a:blipFill rotWithShape="0">
                <a:blip r:embed="rId2"/>
                <a:stretch>
                  <a:fillRect l="-569" r="-63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932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7689" y="194619"/>
            <a:ext cx="8911687" cy="1280890"/>
          </a:xfrm>
        </p:spPr>
        <p:txBody>
          <a:bodyPr/>
          <a:lstStyle/>
          <a:p>
            <a:r>
              <a:rPr lang="id-ID" dirty="0" smtClean="0"/>
              <a:t>Langkah 3: Uji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9502" y="1475509"/>
            <a:ext cx="9685915" cy="474518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d-ID" sz="2400" dirty="0"/>
              <a:t>M</a:t>
            </a:r>
            <a:r>
              <a:rPr lang="id-ID" sz="2400" dirty="0" smtClean="0"/>
              <a:t>erupakan suatu nilai yang ditentukan berdasar informasi dari sampel dan digunakan untuk menentukan apakah akan menerima atau menolak hipotesis. </a:t>
            </a:r>
          </a:p>
          <a:p>
            <a:pPr>
              <a:lnSpc>
                <a:spcPct val="150000"/>
              </a:lnSpc>
            </a:pPr>
            <a:r>
              <a:rPr lang="id-ID" sz="2400" dirty="0" smtClean="0"/>
              <a:t>Ada bermacam-macam uji statistik, contoh:  z, student-t, F dan chi-kuadrat.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52142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840" y="138852"/>
            <a:ext cx="8911687" cy="77580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Langkah 4: Aturan pengambilan keputusan</a:t>
            </a:r>
            <a:endParaRPr lang="id-ID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04302" y="1469532"/>
                <a:ext cx="9838315" cy="4737304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Aturan pengambilan keputusan merupakan pernyataan mengenai kondisi apakah hipotesis nol ditolak atau diterima.</a:t>
                </a:r>
              </a:p>
              <a:p>
                <a:pPr>
                  <a:lnSpc>
                    <a:spcPct val="150000"/>
                  </a:lnSpc>
                </a:pPr>
                <a:r>
                  <a:rPr lang="id-ID" sz="2000" dirty="0" smtClean="0"/>
                  <a:t>Gambar berikut menggambarkan daerah penolakan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id-ID" sz="2000" dirty="0" smtClean="0"/>
                  <a:t> dan daerah terima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id-ID" sz="2000" dirty="0" smtClean="0"/>
                  <a:t>. </a:t>
                </a:r>
                <a:endParaRPr lang="id-ID" sz="2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04302" y="1469532"/>
                <a:ext cx="9838315" cy="4737304"/>
              </a:xfrm>
              <a:blipFill rotWithShape="0">
                <a:blip r:embed="rId2"/>
                <a:stretch>
                  <a:fillRect l="-558" r="-37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Group 10"/>
          <p:cNvGrpSpPr/>
          <p:nvPr/>
        </p:nvGrpSpPr>
        <p:grpSpPr>
          <a:xfrm>
            <a:off x="3133165" y="4022411"/>
            <a:ext cx="3240741" cy="1896182"/>
            <a:chOff x="3213847" y="3039035"/>
            <a:chExt cx="3240741" cy="189618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3213847" y="4894729"/>
              <a:ext cx="3240741" cy="0"/>
            </a:xfrm>
            <a:prstGeom prst="line">
              <a:avLst/>
            </a:prstGeom>
            <a:ln w="3810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3213847" y="3150475"/>
              <a:ext cx="3029519" cy="1784742"/>
            </a:xfrm>
            <a:custGeom>
              <a:avLst/>
              <a:gdLst>
                <a:gd name="connsiteX0" fmla="*/ 0 w 3029519"/>
                <a:gd name="connsiteY0" fmla="*/ 1717360 h 1784742"/>
                <a:gd name="connsiteX1" fmla="*/ 632012 w 3029519"/>
                <a:gd name="connsiteY1" fmla="*/ 1071901 h 1784742"/>
                <a:gd name="connsiteX2" fmla="*/ 1102659 w 3029519"/>
                <a:gd name="connsiteY2" fmla="*/ 157501 h 1784742"/>
                <a:gd name="connsiteX3" fmla="*/ 1680882 w 3029519"/>
                <a:gd name="connsiteY3" fmla="*/ 90266 h 1784742"/>
                <a:gd name="connsiteX4" fmla="*/ 2218765 w 3029519"/>
                <a:gd name="connsiteY4" fmla="*/ 1085349 h 1784742"/>
                <a:gd name="connsiteX5" fmla="*/ 2958353 w 3029519"/>
                <a:gd name="connsiteY5" fmla="*/ 1730807 h 1784742"/>
                <a:gd name="connsiteX6" fmla="*/ 2958353 w 3029519"/>
                <a:gd name="connsiteY6" fmla="*/ 1703913 h 1784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29519" h="1784742">
                  <a:moveTo>
                    <a:pt x="0" y="1717360"/>
                  </a:moveTo>
                  <a:cubicBezTo>
                    <a:pt x="224118" y="1524618"/>
                    <a:pt x="448236" y="1331877"/>
                    <a:pt x="632012" y="1071901"/>
                  </a:cubicBezTo>
                  <a:cubicBezTo>
                    <a:pt x="815788" y="811925"/>
                    <a:pt x="927847" y="321107"/>
                    <a:pt x="1102659" y="157501"/>
                  </a:cubicBezTo>
                  <a:cubicBezTo>
                    <a:pt x="1277471" y="-6105"/>
                    <a:pt x="1494864" y="-64375"/>
                    <a:pt x="1680882" y="90266"/>
                  </a:cubicBezTo>
                  <a:cubicBezTo>
                    <a:pt x="1866900" y="244907"/>
                    <a:pt x="2005853" y="811925"/>
                    <a:pt x="2218765" y="1085349"/>
                  </a:cubicBezTo>
                  <a:cubicBezTo>
                    <a:pt x="2431677" y="1358772"/>
                    <a:pt x="2835088" y="1627713"/>
                    <a:pt x="2958353" y="1730807"/>
                  </a:cubicBezTo>
                  <a:cubicBezTo>
                    <a:pt x="3081618" y="1833901"/>
                    <a:pt x="3019985" y="1768907"/>
                    <a:pt x="2958353" y="1703913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993776" y="3039035"/>
              <a:ext cx="13447" cy="18691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262278" y="3043518"/>
              <a:ext cx="13447" cy="186914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/>
          <p:cNvCxnSpPr/>
          <p:nvPr/>
        </p:nvCxnSpPr>
        <p:spPr>
          <a:xfrm>
            <a:off x="3832412" y="5082988"/>
            <a:ext cx="107576" cy="201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1" y="5127812"/>
            <a:ext cx="107576" cy="201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774143" y="5172636"/>
            <a:ext cx="138951" cy="219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751732" y="5230907"/>
            <a:ext cx="161362" cy="240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729321" y="5275731"/>
            <a:ext cx="161362" cy="240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680015" y="5311279"/>
            <a:ext cx="219632" cy="3168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57604" y="5369550"/>
            <a:ext cx="255490" cy="375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621746" y="5400927"/>
            <a:ext cx="255490" cy="375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85888" y="5445751"/>
            <a:ext cx="255490" cy="375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5214565" y="5417566"/>
            <a:ext cx="295413" cy="313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203012" y="5336226"/>
            <a:ext cx="200626" cy="2871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5187259" y="5268693"/>
            <a:ext cx="191691" cy="271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5188319" y="5185169"/>
            <a:ext cx="165958" cy="276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5244404" y="5504510"/>
            <a:ext cx="350554" cy="377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187949" y="5125023"/>
            <a:ext cx="110014" cy="180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5328313" y="4882735"/>
                <a:ext cx="27566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dirty="0" smtClean="0"/>
                  <a:t>Daerah penolakan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313" y="4882735"/>
                <a:ext cx="2756647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770" t="-9836" b="-2459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178168" y="4834990"/>
                <a:ext cx="275664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dirty="0" smtClean="0"/>
                  <a:t>Daerah penolakan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8168" y="4834990"/>
                <a:ext cx="2756647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770" t="-8197" b="-2459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3581179" y="4260960"/>
                <a:ext cx="2133489" cy="369332"/>
              </a:xfrm>
              <a:prstGeom prst="rect">
                <a:avLst/>
              </a:prstGeom>
              <a:noFill/>
            </p:spPr>
            <p:txBody>
              <a:bodyPr vert="horz" wrap="square" rtlCol="0">
                <a:spAutoFit/>
              </a:bodyPr>
              <a:lstStyle/>
              <a:p>
                <a:r>
                  <a:rPr lang="id-ID" dirty="0" smtClean="0"/>
                  <a:t>Daerah terima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d-ID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id-ID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1179" y="4260960"/>
                <a:ext cx="2133489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286" t="-9836" b="-2459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/>
          <p:nvPr/>
        </p:nvCxnSpPr>
        <p:spPr>
          <a:xfrm flipH="1">
            <a:off x="5222574" y="5469717"/>
            <a:ext cx="344853" cy="377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21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443</TotalTime>
  <Words>716</Words>
  <Application>Microsoft Office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Bradley Hand ITC</vt:lpstr>
      <vt:lpstr>Cambria Math</vt:lpstr>
      <vt:lpstr>Century Gothic</vt:lpstr>
      <vt:lpstr>Wingdings 3</vt:lpstr>
      <vt:lpstr>Wisp</vt:lpstr>
      <vt:lpstr>Pengujian Hipotesis</vt:lpstr>
      <vt:lpstr>Pendahuluan </vt:lpstr>
      <vt:lpstr>Dua macam kekeliruan</vt:lpstr>
      <vt:lpstr>PowerPoint Presentation</vt:lpstr>
      <vt:lpstr>Langkah menguji suatu hipotesis</vt:lpstr>
      <vt:lpstr>Langkah 1: Rumuskan hipotesis nol dan hipotesis alternatif</vt:lpstr>
      <vt:lpstr>Langkah 2: taraf nyata  </vt:lpstr>
      <vt:lpstr>Langkah 3: Uji Statistik</vt:lpstr>
      <vt:lpstr>Langkah 4: Aturan pengambilan keputusan</vt:lpstr>
      <vt:lpstr>Langkah 5: Mengambil Keputusan</vt:lpstr>
      <vt:lpstr>Uji satu arah dan uji dua arah</vt:lpstr>
      <vt:lpstr>Uji statistik</vt:lpstr>
      <vt:lpstr> soal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Pengujian Hipotesis</dc:title>
  <dc:creator>ACER</dc:creator>
  <cp:lastModifiedBy>ACER</cp:lastModifiedBy>
  <cp:revision>40</cp:revision>
  <dcterms:created xsi:type="dcterms:W3CDTF">2019-10-01T03:20:18Z</dcterms:created>
  <dcterms:modified xsi:type="dcterms:W3CDTF">2020-04-20T03:29:54Z</dcterms:modified>
</cp:coreProperties>
</file>