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344" r:id="rId4"/>
    <p:sldId id="348" r:id="rId5"/>
    <p:sldId id="298" r:id="rId6"/>
    <p:sldId id="347" r:id="rId7"/>
    <p:sldId id="259" r:id="rId8"/>
    <p:sldId id="321" r:id="rId9"/>
    <p:sldId id="309" r:id="rId10"/>
    <p:sldId id="307" r:id="rId11"/>
    <p:sldId id="260" r:id="rId12"/>
    <p:sldId id="308" r:id="rId13"/>
    <p:sldId id="317" r:id="rId14"/>
    <p:sldId id="310" r:id="rId15"/>
    <p:sldId id="312" r:id="rId16"/>
    <p:sldId id="3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3969" autoAdjust="0"/>
  </p:normalViewPr>
  <p:slideViewPr>
    <p:cSldViewPr snapToGrid="0" showGuides="1">
      <p:cViewPr varScale="1">
        <p:scale>
          <a:sx n="61" d="100"/>
          <a:sy n="61" d="100"/>
        </p:scale>
        <p:origin x="11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122190" y="4298571"/>
            <a:ext cx="706981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6600" b="1" dirty="0">
                <a:latin typeface="+mj-lt"/>
              </a:rPr>
              <a:t>SISTEM BASIS DATA</a:t>
            </a:r>
            <a:endParaRPr lang="ko-KR" altLang="en-US" sz="6600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122190" y="6013512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LIZA SAFITRI, ST., M.KOM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295C4CC-47DD-8592-65B7-F7E1156F9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55ED26-4547-76C8-BF89-AB85D1D0E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11639"/>
              </p:ext>
            </p:extLst>
          </p:nvPr>
        </p:nvGraphicFramePr>
        <p:xfrm>
          <a:off x="892628" y="1508057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ABSEN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TUGAS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UTS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UAS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15%</a:t>
                      </a:r>
                      <a:endParaRPr lang="ko-KR" alt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30%</a:t>
                      </a:r>
                      <a:endParaRPr lang="ko-KR" altLang="en-US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20%</a:t>
                      </a:r>
                      <a:endParaRPr lang="ko-KR" altLang="en-US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35%</a:t>
                      </a:r>
                      <a:endParaRPr lang="ko-KR" altLang="en-US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D82E9139-B815-439B-8242-E9E2E3A30A3D}"/>
              </a:ext>
            </a:extLst>
          </p:cNvPr>
          <p:cNvSpPr/>
          <p:nvPr/>
        </p:nvSpPr>
        <p:spPr>
          <a:xfrm>
            <a:off x="2069834" y="5508292"/>
            <a:ext cx="932863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latin typeface="+mj-lt"/>
              </a:rPr>
              <a:t>elearning.sttindonesia.ac.id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B1085-155F-4CEA-A693-A2A4A45B4DB5}"/>
              </a:ext>
            </a:extLst>
          </p:cNvPr>
          <p:cNvSpPr txBox="1"/>
          <p:nvPr/>
        </p:nvSpPr>
        <p:spPr>
          <a:xfrm>
            <a:off x="853036" y="413626"/>
            <a:ext cx="5621335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Sarana </a:t>
            </a:r>
            <a:r>
              <a:rPr lang="en-US" altLang="ko-KR" sz="2800" dirty="0" err="1"/>
              <a:t>Komunikasi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Perkuliahan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Perkuliahan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76B8E-04AF-4723-8287-6799CCCE9613}"/>
              </a:ext>
            </a:extLst>
          </p:cNvPr>
          <p:cNvSpPr/>
          <p:nvPr/>
        </p:nvSpPr>
        <p:spPr>
          <a:xfrm rot="16200000" flipH="1">
            <a:off x="2783253" y="918282"/>
            <a:ext cx="634878" cy="4773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430DA-5631-40E0-9EF0-BD4D2473F898}"/>
              </a:ext>
            </a:extLst>
          </p:cNvPr>
          <p:cNvSpPr/>
          <p:nvPr/>
        </p:nvSpPr>
        <p:spPr>
          <a:xfrm rot="16200000" flipH="1">
            <a:off x="3595852" y="3000254"/>
            <a:ext cx="634878" cy="31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4DA5043-08ED-4590-865D-A0910424165A}"/>
              </a:ext>
            </a:extLst>
          </p:cNvPr>
          <p:cNvSpPr/>
          <p:nvPr/>
        </p:nvSpPr>
        <p:spPr>
          <a:xfrm rot="5400000">
            <a:off x="6074730" y="2973398"/>
            <a:ext cx="935168" cy="3694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29281 w 1021160"/>
              <a:gd name="connsiteY0" fmla="*/ 0 h 379959"/>
              <a:gd name="connsiteX1" fmla="*/ 1021160 w 1021160"/>
              <a:gd name="connsiteY1" fmla="*/ 2535 h 379959"/>
              <a:gd name="connsiteX2" fmla="*/ 910007 w 1021160"/>
              <a:gd name="connsiteY2" fmla="*/ 379959 h 379959"/>
              <a:gd name="connsiteX3" fmla="*/ 0 w 1021160"/>
              <a:gd name="connsiteY3" fmla="*/ 363975 h 379959"/>
              <a:gd name="connsiteX4" fmla="*/ 329281 w 1021160"/>
              <a:gd name="connsiteY4" fmla="*/ 0 h 379959"/>
              <a:gd name="connsiteX0" fmla="*/ 329278 w 1021157"/>
              <a:gd name="connsiteY0" fmla="*/ 0 h 379959"/>
              <a:gd name="connsiteX1" fmla="*/ 1021157 w 1021157"/>
              <a:gd name="connsiteY1" fmla="*/ 2535 h 379959"/>
              <a:gd name="connsiteX2" fmla="*/ 910004 w 1021157"/>
              <a:gd name="connsiteY2" fmla="*/ 379959 h 379959"/>
              <a:gd name="connsiteX3" fmla="*/ 0 w 1021157"/>
              <a:gd name="connsiteY3" fmla="*/ 363975 h 379959"/>
              <a:gd name="connsiteX4" fmla="*/ 329278 w 1021157"/>
              <a:gd name="connsiteY4" fmla="*/ 0 h 379959"/>
              <a:gd name="connsiteX0" fmla="*/ 329278 w 1021157"/>
              <a:gd name="connsiteY0" fmla="*/ 0 h 363975"/>
              <a:gd name="connsiteX1" fmla="*/ 1021157 w 1021157"/>
              <a:gd name="connsiteY1" fmla="*/ 2535 h 363975"/>
              <a:gd name="connsiteX2" fmla="*/ 921999 w 1021157"/>
              <a:gd name="connsiteY2" fmla="*/ 349662 h 363975"/>
              <a:gd name="connsiteX3" fmla="*/ 0 w 1021157"/>
              <a:gd name="connsiteY3" fmla="*/ 363975 h 363975"/>
              <a:gd name="connsiteX4" fmla="*/ 329278 w 1021157"/>
              <a:gd name="connsiteY4" fmla="*/ 0 h 363975"/>
              <a:gd name="connsiteX0" fmla="*/ 329278 w 1021157"/>
              <a:gd name="connsiteY0" fmla="*/ 0 h 366188"/>
              <a:gd name="connsiteX1" fmla="*/ 1021157 w 1021157"/>
              <a:gd name="connsiteY1" fmla="*/ 2535 h 366188"/>
              <a:gd name="connsiteX2" fmla="*/ 916002 w 1021157"/>
              <a:gd name="connsiteY2" fmla="*/ 366188 h 366188"/>
              <a:gd name="connsiteX3" fmla="*/ 0 w 1021157"/>
              <a:gd name="connsiteY3" fmla="*/ 363975 h 366188"/>
              <a:gd name="connsiteX4" fmla="*/ 329278 w 1021157"/>
              <a:gd name="connsiteY4" fmla="*/ 0 h 366188"/>
              <a:gd name="connsiteX0" fmla="*/ 311284 w 1003163"/>
              <a:gd name="connsiteY0" fmla="*/ 0 h 369483"/>
              <a:gd name="connsiteX1" fmla="*/ 1003163 w 1003163"/>
              <a:gd name="connsiteY1" fmla="*/ 2535 h 369483"/>
              <a:gd name="connsiteX2" fmla="*/ 898008 w 1003163"/>
              <a:gd name="connsiteY2" fmla="*/ 366188 h 369483"/>
              <a:gd name="connsiteX3" fmla="*/ 0 w 1003163"/>
              <a:gd name="connsiteY3" fmla="*/ 369483 h 369483"/>
              <a:gd name="connsiteX4" fmla="*/ 311284 w 1003163"/>
              <a:gd name="connsiteY4" fmla="*/ 0 h 369483"/>
              <a:gd name="connsiteX0" fmla="*/ 326274 w 1018153"/>
              <a:gd name="connsiteY0" fmla="*/ 0 h 369483"/>
              <a:gd name="connsiteX1" fmla="*/ 1018153 w 1018153"/>
              <a:gd name="connsiteY1" fmla="*/ 2535 h 369483"/>
              <a:gd name="connsiteX2" fmla="*/ 912998 w 1018153"/>
              <a:gd name="connsiteY2" fmla="*/ 366188 h 369483"/>
              <a:gd name="connsiteX3" fmla="*/ 0 w 1018153"/>
              <a:gd name="connsiteY3" fmla="*/ 369483 h 369483"/>
              <a:gd name="connsiteX4" fmla="*/ 326274 w 1018153"/>
              <a:gd name="connsiteY4" fmla="*/ 0 h 3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153" h="369483">
                <a:moveTo>
                  <a:pt x="326274" y="0"/>
                </a:moveTo>
                <a:lnTo>
                  <a:pt x="1018153" y="2535"/>
                </a:lnTo>
                <a:lnTo>
                  <a:pt x="912998" y="366188"/>
                </a:lnTo>
                <a:lnTo>
                  <a:pt x="0" y="369483"/>
                </a:lnTo>
                <a:lnTo>
                  <a:pt x="32627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564B9D4-A6EB-4C45-B7C3-38FE339B143C}"/>
              </a:ext>
            </a:extLst>
          </p:cNvPr>
          <p:cNvSpPr/>
          <p:nvPr/>
        </p:nvSpPr>
        <p:spPr>
          <a:xfrm rot="16200000" flipH="1">
            <a:off x="5194682" y="2967155"/>
            <a:ext cx="950386" cy="38038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2842 w 1034721"/>
              <a:gd name="connsiteY0" fmla="*/ 0 h 380380"/>
              <a:gd name="connsiteX1" fmla="*/ 1034721 w 1034721"/>
              <a:gd name="connsiteY1" fmla="*/ 2535 h 380380"/>
              <a:gd name="connsiteX2" fmla="*/ 923568 w 1034721"/>
              <a:gd name="connsiteY2" fmla="*/ 379959 h 380380"/>
              <a:gd name="connsiteX3" fmla="*/ 0 w 1034721"/>
              <a:gd name="connsiteY3" fmla="*/ 380380 h 380380"/>
              <a:gd name="connsiteX4" fmla="*/ 342842 w 1034721"/>
              <a:gd name="connsiteY4" fmla="*/ 0 h 3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721" h="380380">
                <a:moveTo>
                  <a:pt x="342842" y="0"/>
                </a:moveTo>
                <a:lnTo>
                  <a:pt x="1034721" y="2535"/>
                </a:lnTo>
                <a:lnTo>
                  <a:pt x="923568" y="379959"/>
                </a:lnTo>
                <a:lnTo>
                  <a:pt x="0" y="380380"/>
                </a:lnTo>
                <a:lnTo>
                  <a:pt x="342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494CD-D8D4-4776-9DE2-C21EDE492DC3}"/>
              </a:ext>
            </a:extLst>
          </p:cNvPr>
          <p:cNvSpPr/>
          <p:nvPr/>
        </p:nvSpPr>
        <p:spPr>
          <a:xfrm rot="16200000" flipH="1">
            <a:off x="5684785" y="2857943"/>
            <a:ext cx="847396" cy="504056"/>
          </a:xfrm>
          <a:prstGeom prst="rect">
            <a:avLst/>
          </a:prstGeom>
          <a:gradFill>
            <a:gsLst>
              <a:gs pos="0">
                <a:schemeClr val="accent3"/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B5AD645-A7BC-49C2-925F-3B9F6DD23C80}"/>
              </a:ext>
            </a:extLst>
          </p:cNvPr>
          <p:cNvSpPr/>
          <p:nvPr/>
        </p:nvSpPr>
        <p:spPr>
          <a:xfrm rot="5400000">
            <a:off x="6065904" y="4551210"/>
            <a:ext cx="954910" cy="37223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15983 w 1045638"/>
              <a:gd name="connsiteY3" fmla="*/ 361221 h 371362"/>
              <a:gd name="connsiteX4" fmla="*/ 0 w 1045638"/>
              <a:gd name="connsiteY4" fmla="*/ 0 h 371362"/>
              <a:gd name="connsiteX0" fmla="*/ 0 w 1030645"/>
              <a:gd name="connsiteY0" fmla="*/ 0 h 376871"/>
              <a:gd name="connsiteX1" fmla="*/ 682826 w 1030645"/>
              <a:gd name="connsiteY1" fmla="*/ 8043 h 376871"/>
              <a:gd name="connsiteX2" fmla="*/ 1030645 w 1030645"/>
              <a:gd name="connsiteY2" fmla="*/ 376871 h 376871"/>
              <a:gd name="connsiteX3" fmla="*/ 100990 w 1030645"/>
              <a:gd name="connsiteY3" fmla="*/ 366730 h 376871"/>
              <a:gd name="connsiteX4" fmla="*/ 0 w 1030645"/>
              <a:gd name="connsiteY4" fmla="*/ 0 h 376871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5983 w 1045638"/>
              <a:gd name="connsiteY3" fmla="*/ 372239 h 382380"/>
              <a:gd name="connsiteX4" fmla="*/ 0 w 1045638"/>
              <a:gd name="connsiteY4" fmla="*/ 0 h 382380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5983 w 1045638"/>
              <a:gd name="connsiteY3" fmla="*/ 372239 h 382380"/>
              <a:gd name="connsiteX4" fmla="*/ 0 w 1045638"/>
              <a:gd name="connsiteY4" fmla="*/ 0 h 382380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2985 w 1045638"/>
              <a:gd name="connsiteY3" fmla="*/ 372239 h 382380"/>
              <a:gd name="connsiteX4" fmla="*/ 0 w 1045638"/>
              <a:gd name="connsiteY4" fmla="*/ 0 h 382380"/>
              <a:gd name="connsiteX0" fmla="*/ 0 w 1027646"/>
              <a:gd name="connsiteY0" fmla="*/ 0 h 372239"/>
              <a:gd name="connsiteX1" fmla="*/ 697819 w 1027646"/>
              <a:gd name="connsiteY1" fmla="*/ 13552 h 372239"/>
              <a:gd name="connsiteX2" fmla="*/ 1027646 w 1027646"/>
              <a:gd name="connsiteY2" fmla="*/ 365855 h 372239"/>
              <a:gd name="connsiteX3" fmla="*/ 112985 w 1027646"/>
              <a:gd name="connsiteY3" fmla="*/ 372239 h 372239"/>
              <a:gd name="connsiteX4" fmla="*/ 0 w 1027646"/>
              <a:gd name="connsiteY4" fmla="*/ 0 h 372239"/>
              <a:gd name="connsiteX0" fmla="*/ 0 w 1030647"/>
              <a:gd name="connsiteY0" fmla="*/ 0 h 372239"/>
              <a:gd name="connsiteX1" fmla="*/ 697819 w 1030647"/>
              <a:gd name="connsiteY1" fmla="*/ 13552 h 372239"/>
              <a:gd name="connsiteX2" fmla="*/ 1030647 w 1030647"/>
              <a:gd name="connsiteY2" fmla="*/ 371363 h 372239"/>
              <a:gd name="connsiteX3" fmla="*/ 112985 w 1030647"/>
              <a:gd name="connsiteY3" fmla="*/ 372239 h 372239"/>
              <a:gd name="connsiteX4" fmla="*/ 0 w 1030647"/>
              <a:gd name="connsiteY4" fmla="*/ 0 h 372239"/>
              <a:gd name="connsiteX0" fmla="*/ 0 w 1039647"/>
              <a:gd name="connsiteY0" fmla="*/ 0 h 372239"/>
              <a:gd name="connsiteX1" fmla="*/ 697819 w 1039647"/>
              <a:gd name="connsiteY1" fmla="*/ 13552 h 372239"/>
              <a:gd name="connsiteX2" fmla="*/ 1039646 w 1039647"/>
              <a:gd name="connsiteY2" fmla="*/ 371363 h 372239"/>
              <a:gd name="connsiteX3" fmla="*/ 112985 w 1039647"/>
              <a:gd name="connsiteY3" fmla="*/ 372239 h 372239"/>
              <a:gd name="connsiteX4" fmla="*/ 0 w 1039647"/>
              <a:gd name="connsiteY4" fmla="*/ 0 h 3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647" h="372239">
                <a:moveTo>
                  <a:pt x="0" y="0"/>
                </a:moveTo>
                <a:lnTo>
                  <a:pt x="697819" y="13552"/>
                </a:lnTo>
                <a:lnTo>
                  <a:pt x="1039646" y="371363"/>
                </a:lnTo>
                <a:lnTo>
                  <a:pt x="112985" y="37223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FC5AB72-57B6-44E7-8A3E-8E01B8DEFD49}"/>
              </a:ext>
            </a:extLst>
          </p:cNvPr>
          <p:cNvSpPr/>
          <p:nvPr/>
        </p:nvSpPr>
        <p:spPr>
          <a:xfrm rot="16200000" flipH="1">
            <a:off x="5205045" y="4548630"/>
            <a:ext cx="932332" cy="3768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27064"/>
              <a:gd name="connsiteY0" fmla="*/ 0 h 371362"/>
              <a:gd name="connsiteX1" fmla="*/ 697819 w 1027064"/>
              <a:gd name="connsiteY1" fmla="*/ 2534 h 371362"/>
              <a:gd name="connsiteX2" fmla="*/ 1027064 w 1027064"/>
              <a:gd name="connsiteY2" fmla="*/ 371362 h 371362"/>
              <a:gd name="connsiteX3" fmla="*/ 100990 w 1027064"/>
              <a:gd name="connsiteY3" fmla="*/ 366729 h 371362"/>
              <a:gd name="connsiteX4" fmla="*/ 0 w 1027064"/>
              <a:gd name="connsiteY4" fmla="*/ 0 h 371362"/>
              <a:gd name="connsiteX0" fmla="*/ 0 w 1027064"/>
              <a:gd name="connsiteY0" fmla="*/ 0 h 371362"/>
              <a:gd name="connsiteX1" fmla="*/ 700818 w 1027064"/>
              <a:gd name="connsiteY1" fmla="*/ 2534 h 371362"/>
              <a:gd name="connsiteX2" fmla="*/ 1027064 w 1027064"/>
              <a:gd name="connsiteY2" fmla="*/ 371362 h 371362"/>
              <a:gd name="connsiteX3" fmla="*/ 100990 w 1027064"/>
              <a:gd name="connsiteY3" fmla="*/ 366729 h 371362"/>
              <a:gd name="connsiteX4" fmla="*/ 0 w 1027064"/>
              <a:gd name="connsiteY4" fmla="*/ 0 h 371362"/>
              <a:gd name="connsiteX0" fmla="*/ 0 w 1021066"/>
              <a:gd name="connsiteY0" fmla="*/ 220 h 368828"/>
              <a:gd name="connsiteX1" fmla="*/ 694820 w 1021066"/>
              <a:gd name="connsiteY1" fmla="*/ 0 h 368828"/>
              <a:gd name="connsiteX2" fmla="*/ 1021066 w 1021066"/>
              <a:gd name="connsiteY2" fmla="*/ 368828 h 368828"/>
              <a:gd name="connsiteX3" fmla="*/ 94992 w 1021066"/>
              <a:gd name="connsiteY3" fmla="*/ 364195 h 368828"/>
              <a:gd name="connsiteX4" fmla="*/ 0 w 1021066"/>
              <a:gd name="connsiteY4" fmla="*/ 220 h 368828"/>
              <a:gd name="connsiteX0" fmla="*/ 0 w 1012067"/>
              <a:gd name="connsiteY0" fmla="*/ 0 h 371360"/>
              <a:gd name="connsiteX1" fmla="*/ 685821 w 1012067"/>
              <a:gd name="connsiteY1" fmla="*/ 2532 h 371360"/>
              <a:gd name="connsiteX2" fmla="*/ 1012067 w 1012067"/>
              <a:gd name="connsiteY2" fmla="*/ 371360 h 371360"/>
              <a:gd name="connsiteX3" fmla="*/ 85993 w 1012067"/>
              <a:gd name="connsiteY3" fmla="*/ 366727 h 371360"/>
              <a:gd name="connsiteX4" fmla="*/ 0 w 1012067"/>
              <a:gd name="connsiteY4" fmla="*/ 0 h 371360"/>
              <a:gd name="connsiteX0" fmla="*/ 0 w 1012067"/>
              <a:gd name="connsiteY0" fmla="*/ 220 h 371580"/>
              <a:gd name="connsiteX1" fmla="*/ 685824 w 1012067"/>
              <a:gd name="connsiteY1" fmla="*/ 0 h 371580"/>
              <a:gd name="connsiteX2" fmla="*/ 1012067 w 1012067"/>
              <a:gd name="connsiteY2" fmla="*/ 371580 h 371580"/>
              <a:gd name="connsiteX3" fmla="*/ 85993 w 1012067"/>
              <a:gd name="connsiteY3" fmla="*/ 366947 h 371580"/>
              <a:gd name="connsiteX4" fmla="*/ 0 w 1012067"/>
              <a:gd name="connsiteY4" fmla="*/ 220 h 371580"/>
              <a:gd name="connsiteX0" fmla="*/ 0 w 1015064"/>
              <a:gd name="connsiteY0" fmla="*/ 0 h 376866"/>
              <a:gd name="connsiteX1" fmla="*/ 688821 w 1015064"/>
              <a:gd name="connsiteY1" fmla="*/ 5286 h 376866"/>
              <a:gd name="connsiteX2" fmla="*/ 1015064 w 1015064"/>
              <a:gd name="connsiteY2" fmla="*/ 376866 h 376866"/>
              <a:gd name="connsiteX3" fmla="*/ 88990 w 1015064"/>
              <a:gd name="connsiteY3" fmla="*/ 372233 h 376866"/>
              <a:gd name="connsiteX4" fmla="*/ 0 w 1015064"/>
              <a:gd name="connsiteY4" fmla="*/ 0 h 37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064" h="376866">
                <a:moveTo>
                  <a:pt x="0" y="0"/>
                </a:moveTo>
                <a:lnTo>
                  <a:pt x="688821" y="5286"/>
                </a:lnTo>
                <a:lnTo>
                  <a:pt x="1015064" y="376866"/>
                </a:lnTo>
                <a:lnTo>
                  <a:pt x="88990" y="37223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89D26-F309-4FF3-B63E-73ED76021445}"/>
              </a:ext>
            </a:extLst>
          </p:cNvPr>
          <p:cNvSpPr/>
          <p:nvPr/>
        </p:nvSpPr>
        <p:spPr>
          <a:xfrm rot="16200000" flipH="1">
            <a:off x="5684785" y="4541543"/>
            <a:ext cx="847397" cy="504056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521E655-A3B3-4D34-9D7B-2E9A61551B37}"/>
              </a:ext>
            </a:extLst>
          </p:cNvPr>
          <p:cNvSpPr/>
          <p:nvPr/>
        </p:nvSpPr>
        <p:spPr>
          <a:xfrm rot="5400000">
            <a:off x="5964640" y="2235721"/>
            <a:ext cx="1156190" cy="37013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0968 w 1258787"/>
              <a:gd name="connsiteY0" fmla="*/ 9340 h 380703"/>
              <a:gd name="connsiteX1" fmla="*/ 1258787 w 1258787"/>
              <a:gd name="connsiteY1" fmla="*/ 0 h 380703"/>
              <a:gd name="connsiteX2" fmla="*/ 894085 w 1258787"/>
              <a:gd name="connsiteY2" fmla="*/ 380703 h 380703"/>
              <a:gd name="connsiteX3" fmla="*/ 0 w 1258787"/>
              <a:gd name="connsiteY3" fmla="*/ 370132 h 380703"/>
              <a:gd name="connsiteX4" fmla="*/ 560968 w 1258787"/>
              <a:gd name="connsiteY4" fmla="*/ 9340 h 380703"/>
              <a:gd name="connsiteX0" fmla="*/ 560968 w 1258787"/>
              <a:gd name="connsiteY0" fmla="*/ 9340 h 370132"/>
              <a:gd name="connsiteX1" fmla="*/ 1258787 w 1258787"/>
              <a:gd name="connsiteY1" fmla="*/ 0 h 370132"/>
              <a:gd name="connsiteX2" fmla="*/ 924074 w 1258787"/>
              <a:gd name="connsiteY2" fmla="*/ 369686 h 370132"/>
              <a:gd name="connsiteX3" fmla="*/ 0 w 1258787"/>
              <a:gd name="connsiteY3" fmla="*/ 370132 h 370132"/>
              <a:gd name="connsiteX4" fmla="*/ 560968 w 1258787"/>
              <a:gd name="connsiteY4" fmla="*/ 9340 h 37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787" h="370132">
                <a:moveTo>
                  <a:pt x="560968" y="9340"/>
                </a:moveTo>
                <a:lnTo>
                  <a:pt x="1258787" y="0"/>
                </a:lnTo>
                <a:lnTo>
                  <a:pt x="924074" y="369686"/>
                </a:lnTo>
                <a:lnTo>
                  <a:pt x="0" y="370132"/>
                </a:lnTo>
                <a:lnTo>
                  <a:pt x="560968" y="934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C38E617-CA9D-4DB1-B0B6-27C154A136FE}"/>
              </a:ext>
            </a:extLst>
          </p:cNvPr>
          <p:cNvSpPr/>
          <p:nvPr/>
        </p:nvSpPr>
        <p:spPr>
          <a:xfrm rot="16200000" flipH="1">
            <a:off x="5096855" y="2227016"/>
            <a:ext cx="1150803" cy="38159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4115"/>
              <a:gd name="connsiteX1" fmla="*/ 1267786 w 1267786"/>
              <a:gd name="connsiteY1" fmla="*/ 0 h 384115"/>
              <a:gd name="connsiteX2" fmla="*/ 929089 w 1267786"/>
              <a:gd name="connsiteY2" fmla="*/ 384115 h 384115"/>
              <a:gd name="connsiteX3" fmla="*/ 0 w 1267786"/>
              <a:gd name="connsiteY3" fmla="*/ 370132 h 384115"/>
              <a:gd name="connsiteX4" fmla="*/ 569967 w 1267786"/>
              <a:gd name="connsiteY4" fmla="*/ 9340 h 384115"/>
              <a:gd name="connsiteX0" fmla="*/ 555105 w 1252924"/>
              <a:gd name="connsiteY0" fmla="*/ 9340 h 384115"/>
              <a:gd name="connsiteX1" fmla="*/ 1252924 w 1252924"/>
              <a:gd name="connsiteY1" fmla="*/ 0 h 384115"/>
              <a:gd name="connsiteX2" fmla="*/ 914227 w 1252924"/>
              <a:gd name="connsiteY2" fmla="*/ 384115 h 384115"/>
              <a:gd name="connsiteX3" fmla="*/ 0 w 1252924"/>
              <a:gd name="connsiteY3" fmla="*/ 380370 h 384115"/>
              <a:gd name="connsiteX4" fmla="*/ 555105 w 1252924"/>
              <a:gd name="connsiteY4" fmla="*/ 9340 h 384115"/>
              <a:gd name="connsiteX0" fmla="*/ 555105 w 1252924"/>
              <a:gd name="connsiteY0" fmla="*/ 2516 h 384115"/>
              <a:gd name="connsiteX1" fmla="*/ 1252924 w 1252924"/>
              <a:gd name="connsiteY1" fmla="*/ 0 h 384115"/>
              <a:gd name="connsiteX2" fmla="*/ 914227 w 1252924"/>
              <a:gd name="connsiteY2" fmla="*/ 384115 h 384115"/>
              <a:gd name="connsiteX3" fmla="*/ 0 w 1252924"/>
              <a:gd name="connsiteY3" fmla="*/ 380370 h 384115"/>
              <a:gd name="connsiteX4" fmla="*/ 555105 w 1252924"/>
              <a:gd name="connsiteY4" fmla="*/ 2516 h 384115"/>
              <a:gd name="connsiteX0" fmla="*/ 555105 w 1249926"/>
              <a:gd name="connsiteY0" fmla="*/ 0 h 381599"/>
              <a:gd name="connsiteX1" fmla="*/ 1249926 w 1249926"/>
              <a:gd name="connsiteY1" fmla="*/ 2993 h 381599"/>
              <a:gd name="connsiteX2" fmla="*/ 914227 w 1249926"/>
              <a:gd name="connsiteY2" fmla="*/ 381599 h 381599"/>
              <a:gd name="connsiteX3" fmla="*/ 0 w 1249926"/>
              <a:gd name="connsiteY3" fmla="*/ 377854 h 381599"/>
              <a:gd name="connsiteX4" fmla="*/ 555105 w 1249926"/>
              <a:gd name="connsiteY4" fmla="*/ 0 h 381599"/>
              <a:gd name="connsiteX0" fmla="*/ 546109 w 1240930"/>
              <a:gd name="connsiteY0" fmla="*/ 0 h 381599"/>
              <a:gd name="connsiteX1" fmla="*/ 1240930 w 1240930"/>
              <a:gd name="connsiteY1" fmla="*/ 2993 h 381599"/>
              <a:gd name="connsiteX2" fmla="*/ 905231 w 1240930"/>
              <a:gd name="connsiteY2" fmla="*/ 381599 h 381599"/>
              <a:gd name="connsiteX3" fmla="*/ 0 w 1240930"/>
              <a:gd name="connsiteY3" fmla="*/ 369592 h 381599"/>
              <a:gd name="connsiteX4" fmla="*/ 546109 w 1240930"/>
              <a:gd name="connsiteY4" fmla="*/ 0 h 381599"/>
              <a:gd name="connsiteX0" fmla="*/ 558101 w 1252922"/>
              <a:gd name="connsiteY0" fmla="*/ 0 h 381599"/>
              <a:gd name="connsiteX1" fmla="*/ 1252922 w 1252922"/>
              <a:gd name="connsiteY1" fmla="*/ 2993 h 381599"/>
              <a:gd name="connsiteX2" fmla="*/ 917223 w 1252922"/>
              <a:gd name="connsiteY2" fmla="*/ 381599 h 381599"/>
              <a:gd name="connsiteX3" fmla="*/ 0 w 1252922"/>
              <a:gd name="connsiteY3" fmla="*/ 375103 h 381599"/>
              <a:gd name="connsiteX4" fmla="*/ 558101 w 1252922"/>
              <a:gd name="connsiteY4" fmla="*/ 0 h 38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22" h="381599">
                <a:moveTo>
                  <a:pt x="558101" y="0"/>
                </a:moveTo>
                <a:lnTo>
                  <a:pt x="1252922" y="2993"/>
                </a:lnTo>
                <a:lnTo>
                  <a:pt x="917223" y="381599"/>
                </a:lnTo>
                <a:lnTo>
                  <a:pt x="0" y="375103"/>
                </a:lnTo>
                <a:lnTo>
                  <a:pt x="55810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BC134-FD89-4A27-AB23-51D06688CD6A}"/>
              </a:ext>
            </a:extLst>
          </p:cNvPr>
          <p:cNvSpPr/>
          <p:nvPr/>
        </p:nvSpPr>
        <p:spPr>
          <a:xfrm rot="5400000">
            <a:off x="7962660" y="1109151"/>
            <a:ext cx="634879" cy="3123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B4750-38B3-412A-AC88-C3382D6DAA3A}"/>
              </a:ext>
            </a:extLst>
          </p:cNvPr>
          <p:cNvSpPr/>
          <p:nvPr/>
        </p:nvSpPr>
        <p:spPr>
          <a:xfrm rot="5400000">
            <a:off x="5684785" y="2011976"/>
            <a:ext cx="847397" cy="504056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E1CC8-E0AD-46D5-A3C2-2FD3FC49A4A7}"/>
              </a:ext>
            </a:extLst>
          </p:cNvPr>
          <p:cNvSpPr/>
          <p:nvPr/>
        </p:nvSpPr>
        <p:spPr>
          <a:xfrm rot="5400000">
            <a:off x="8226800" y="2117008"/>
            <a:ext cx="634878" cy="36518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901891-2790-4516-9ACF-E05EE2AA11CA}"/>
              </a:ext>
            </a:extLst>
          </p:cNvPr>
          <p:cNvSpPr/>
          <p:nvPr/>
        </p:nvSpPr>
        <p:spPr>
          <a:xfrm rot="5400000">
            <a:off x="6113268" y="3760806"/>
            <a:ext cx="848646" cy="36650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20956"/>
              <a:gd name="connsiteY0" fmla="*/ 0 h 384541"/>
              <a:gd name="connsiteX1" fmla="*/ 810585 w 920956"/>
              <a:gd name="connsiteY1" fmla="*/ 2534 h 384541"/>
              <a:gd name="connsiteX2" fmla="*/ 920956 w 920956"/>
              <a:gd name="connsiteY2" fmla="*/ 377300 h 384541"/>
              <a:gd name="connsiteX3" fmla="*/ 0 w 920956"/>
              <a:gd name="connsiteY3" fmla="*/ 384541 h 384541"/>
              <a:gd name="connsiteX4" fmla="*/ 112766 w 920956"/>
              <a:gd name="connsiteY4" fmla="*/ 0 h 384541"/>
              <a:gd name="connsiteX0" fmla="*/ 115762 w 923952"/>
              <a:gd name="connsiteY0" fmla="*/ 0 h 377300"/>
              <a:gd name="connsiteX1" fmla="*/ 813581 w 923952"/>
              <a:gd name="connsiteY1" fmla="*/ 2534 h 377300"/>
              <a:gd name="connsiteX2" fmla="*/ 923952 w 923952"/>
              <a:gd name="connsiteY2" fmla="*/ 377300 h 377300"/>
              <a:gd name="connsiteX3" fmla="*/ 0 w 923952"/>
              <a:gd name="connsiteY3" fmla="*/ 373525 h 377300"/>
              <a:gd name="connsiteX4" fmla="*/ 115762 w 923952"/>
              <a:gd name="connsiteY4" fmla="*/ 0 h 377300"/>
              <a:gd name="connsiteX0" fmla="*/ 118760 w 923952"/>
              <a:gd name="connsiteY0" fmla="*/ 220 h 374766"/>
              <a:gd name="connsiteX1" fmla="*/ 813581 w 923952"/>
              <a:gd name="connsiteY1" fmla="*/ 0 h 374766"/>
              <a:gd name="connsiteX2" fmla="*/ 923952 w 923952"/>
              <a:gd name="connsiteY2" fmla="*/ 374766 h 374766"/>
              <a:gd name="connsiteX3" fmla="*/ 0 w 923952"/>
              <a:gd name="connsiteY3" fmla="*/ 370991 h 374766"/>
              <a:gd name="connsiteX4" fmla="*/ 118760 w 923952"/>
              <a:gd name="connsiteY4" fmla="*/ 220 h 374766"/>
              <a:gd name="connsiteX0" fmla="*/ 118760 w 923952"/>
              <a:gd name="connsiteY0" fmla="*/ 0 h 374546"/>
              <a:gd name="connsiteX1" fmla="*/ 813581 w 923952"/>
              <a:gd name="connsiteY1" fmla="*/ 8043 h 374546"/>
              <a:gd name="connsiteX2" fmla="*/ 923952 w 923952"/>
              <a:gd name="connsiteY2" fmla="*/ 374546 h 374546"/>
              <a:gd name="connsiteX3" fmla="*/ 0 w 923952"/>
              <a:gd name="connsiteY3" fmla="*/ 370771 h 374546"/>
              <a:gd name="connsiteX4" fmla="*/ 118760 w 923952"/>
              <a:gd name="connsiteY4" fmla="*/ 0 h 374546"/>
              <a:gd name="connsiteX0" fmla="*/ 124757 w 923952"/>
              <a:gd name="connsiteY0" fmla="*/ 0 h 371792"/>
              <a:gd name="connsiteX1" fmla="*/ 813581 w 923952"/>
              <a:gd name="connsiteY1" fmla="*/ 5289 h 371792"/>
              <a:gd name="connsiteX2" fmla="*/ 923952 w 923952"/>
              <a:gd name="connsiteY2" fmla="*/ 371792 h 371792"/>
              <a:gd name="connsiteX3" fmla="*/ 0 w 923952"/>
              <a:gd name="connsiteY3" fmla="*/ 368017 h 371792"/>
              <a:gd name="connsiteX4" fmla="*/ 124757 w 923952"/>
              <a:gd name="connsiteY4" fmla="*/ 0 h 371792"/>
              <a:gd name="connsiteX0" fmla="*/ 112763 w 923952"/>
              <a:gd name="connsiteY0" fmla="*/ 220 h 366503"/>
              <a:gd name="connsiteX1" fmla="*/ 813581 w 923952"/>
              <a:gd name="connsiteY1" fmla="*/ 0 h 366503"/>
              <a:gd name="connsiteX2" fmla="*/ 923952 w 923952"/>
              <a:gd name="connsiteY2" fmla="*/ 366503 h 366503"/>
              <a:gd name="connsiteX3" fmla="*/ 0 w 923952"/>
              <a:gd name="connsiteY3" fmla="*/ 362728 h 366503"/>
              <a:gd name="connsiteX4" fmla="*/ 112763 w 923952"/>
              <a:gd name="connsiteY4" fmla="*/ 220 h 36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52" h="366503">
                <a:moveTo>
                  <a:pt x="112763" y="220"/>
                </a:moveTo>
                <a:lnTo>
                  <a:pt x="813581" y="0"/>
                </a:lnTo>
                <a:lnTo>
                  <a:pt x="923952" y="366503"/>
                </a:lnTo>
                <a:lnTo>
                  <a:pt x="0" y="362728"/>
                </a:lnTo>
                <a:lnTo>
                  <a:pt x="112763" y="2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49C2D3-0EEE-4E5B-BE55-F02964FF0505}"/>
              </a:ext>
            </a:extLst>
          </p:cNvPr>
          <p:cNvSpPr/>
          <p:nvPr/>
        </p:nvSpPr>
        <p:spPr>
          <a:xfrm rot="16200000" flipH="1">
            <a:off x="5252300" y="3755526"/>
            <a:ext cx="833561" cy="38112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05336 w 907528"/>
              <a:gd name="connsiteY0" fmla="*/ 0 h 384541"/>
              <a:gd name="connsiteX1" fmla="*/ 803155 w 907528"/>
              <a:gd name="connsiteY1" fmla="*/ 2534 h 384541"/>
              <a:gd name="connsiteX2" fmla="*/ 907528 w 907528"/>
              <a:gd name="connsiteY2" fmla="*/ 377300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4541"/>
              <a:gd name="connsiteX1" fmla="*/ 803155 w 907528"/>
              <a:gd name="connsiteY1" fmla="*/ 2534 h 384541"/>
              <a:gd name="connsiteX2" fmla="*/ 907528 w 907528"/>
              <a:gd name="connsiteY2" fmla="*/ 380712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4541"/>
              <a:gd name="connsiteX1" fmla="*/ 806870 w 907528"/>
              <a:gd name="connsiteY1" fmla="*/ 5946 h 384541"/>
              <a:gd name="connsiteX2" fmla="*/ 907528 w 907528"/>
              <a:gd name="connsiteY2" fmla="*/ 380712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1129"/>
              <a:gd name="connsiteX1" fmla="*/ 806870 w 907528"/>
              <a:gd name="connsiteY1" fmla="*/ 2534 h 381129"/>
              <a:gd name="connsiteX2" fmla="*/ 907528 w 907528"/>
              <a:gd name="connsiteY2" fmla="*/ 377300 h 381129"/>
              <a:gd name="connsiteX3" fmla="*/ 0 w 907528"/>
              <a:gd name="connsiteY3" fmla="*/ 381129 h 381129"/>
              <a:gd name="connsiteX4" fmla="*/ 105336 w 907528"/>
              <a:gd name="connsiteY4" fmla="*/ 0 h 38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528" h="381129">
                <a:moveTo>
                  <a:pt x="105336" y="0"/>
                </a:moveTo>
                <a:lnTo>
                  <a:pt x="806870" y="2534"/>
                </a:lnTo>
                <a:lnTo>
                  <a:pt x="907528" y="377300"/>
                </a:lnTo>
                <a:lnTo>
                  <a:pt x="0" y="381129"/>
                </a:lnTo>
                <a:lnTo>
                  <a:pt x="10533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1EBF93-1AE9-438F-A6FC-666F7BA0A888}"/>
              </a:ext>
            </a:extLst>
          </p:cNvPr>
          <p:cNvSpPr/>
          <p:nvPr/>
        </p:nvSpPr>
        <p:spPr>
          <a:xfrm rot="5400000">
            <a:off x="5684785" y="3695936"/>
            <a:ext cx="847397" cy="504056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B4796AA-A672-4B5C-B61E-CF4693C882DE}"/>
              </a:ext>
            </a:extLst>
          </p:cNvPr>
          <p:cNvSpPr/>
          <p:nvPr/>
        </p:nvSpPr>
        <p:spPr>
          <a:xfrm rot="5400000">
            <a:off x="5955056" y="5287092"/>
            <a:ext cx="1156748" cy="3726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394" h="372666">
                <a:moveTo>
                  <a:pt x="0" y="0"/>
                </a:moveTo>
                <a:lnTo>
                  <a:pt x="697819" y="2534"/>
                </a:lnTo>
                <a:lnTo>
                  <a:pt x="1259394" y="365424"/>
                </a:lnTo>
                <a:lnTo>
                  <a:pt x="350372" y="3726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BD514B0C-4D62-4F27-87AB-0400B48B7A9C}"/>
              </a:ext>
            </a:extLst>
          </p:cNvPr>
          <p:cNvSpPr/>
          <p:nvPr/>
        </p:nvSpPr>
        <p:spPr>
          <a:xfrm rot="16200000" flipH="1">
            <a:off x="5094937" y="5287092"/>
            <a:ext cx="1156748" cy="3726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35513 w 1259394"/>
              <a:gd name="connsiteY3" fmla="*/ 372666 h 372666"/>
              <a:gd name="connsiteX4" fmla="*/ 0 w 1259394"/>
              <a:gd name="connsiteY4" fmla="*/ 0 h 372666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72248 h 372666"/>
              <a:gd name="connsiteX3" fmla="*/ 335513 w 1259394"/>
              <a:gd name="connsiteY3" fmla="*/ 372666 h 372666"/>
              <a:gd name="connsiteX4" fmla="*/ 0 w 1259394"/>
              <a:gd name="connsiteY4" fmla="*/ 0 h 37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394" h="372666">
                <a:moveTo>
                  <a:pt x="0" y="0"/>
                </a:moveTo>
                <a:lnTo>
                  <a:pt x="697819" y="2534"/>
                </a:lnTo>
                <a:lnTo>
                  <a:pt x="1259394" y="372248"/>
                </a:lnTo>
                <a:lnTo>
                  <a:pt x="335513" y="3726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  <a:lumOff val="1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78C205-8BCD-4B45-996E-6932107344A8}"/>
              </a:ext>
            </a:extLst>
          </p:cNvPr>
          <p:cNvSpPr/>
          <p:nvPr/>
        </p:nvSpPr>
        <p:spPr>
          <a:xfrm rot="5400000">
            <a:off x="8786525" y="2827248"/>
            <a:ext cx="634880" cy="47713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1B7287-C83C-4618-A648-9078349D6B49}"/>
              </a:ext>
            </a:extLst>
          </p:cNvPr>
          <p:cNvSpPr/>
          <p:nvPr/>
        </p:nvSpPr>
        <p:spPr>
          <a:xfrm rot="5400000">
            <a:off x="5684785" y="5376072"/>
            <a:ext cx="847397" cy="504056"/>
          </a:xfrm>
          <a:prstGeom prst="rect">
            <a:avLst/>
          </a:prstGeom>
          <a:gradFill>
            <a:gsLst>
              <a:gs pos="0">
                <a:schemeClr val="accent6"/>
              </a:gs>
              <a:gs pos="68000">
                <a:schemeClr val="accent6">
                  <a:lumMod val="9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477347-4E1A-4C38-8027-979E5C59FE77}"/>
              </a:ext>
            </a:extLst>
          </p:cNvPr>
          <p:cNvSpPr txBox="1"/>
          <p:nvPr/>
        </p:nvSpPr>
        <p:spPr>
          <a:xfrm rot="16200000">
            <a:off x="5741735" y="5456730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79EBC-DFB5-465D-AEB0-144ACBA4E839}"/>
              </a:ext>
            </a:extLst>
          </p:cNvPr>
          <p:cNvSpPr txBox="1"/>
          <p:nvPr/>
        </p:nvSpPr>
        <p:spPr>
          <a:xfrm rot="16200000">
            <a:off x="5741735" y="4617377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5952E-3B25-4A58-B2BE-22863D1BFB42}"/>
              </a:ext>
            </a:extLst>
          </p:cNvPr>
          <p:cNvSpPr txBox="1"/>
          <p:nvPr/>
        </p:nvSpPr>
        <p:spPr>
          <a:xfrm rot="16200000">
            <a:off x="5741735" y="3778025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66C89-586C-464A-A7C9-65E34D45B76B}"/>
              </a:ext>
            </a:extLst>
          </p:cNvPr>
          <p:cNvSpPr txBox="1"/>
          <p:nvPr/>
        </p:nvSpPr>
        <p:spPr>
          <a:xfrm rot="16200000">
            <a:off x="5741735" y="2938673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429D14-AC01-4972-BEFA-990D8A82D1BF}"/>
              </a:ext>
            </a:extLst>
          </p:cNvPr>
          <p:cNvSpPr txBox="1"/>
          <p:nvPr/>
        </p:nvSpPr>
        <p:spPr>
          <a:xfrm rot="16200000">
            <a:off x="5741735" y="2099321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604E1A-58D6-4332-84FC-04B778987701}"/>
              </a:ext>
            </a:extLst>
          </p:cNvPr>
          <p:cNvSpPr txBox="1"/>
          <p:nvPr/>
        </p:nvSpPr>
        <p:spPr>
          <a:xfrm>
            <a:off x="6833503" y="2050918"/>
            <a:ext cx="238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accent4"/>
                </a:solidFill>
                <a:cs typeface="Arial" pitchFamily="34" charset="0"/>
              </a:rPr>
              <a:t>Pakaian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FC888F-7AE0-497E-84EC-8CFCA31B5F85}"/>
              </a:ext>
            </a:extLst>
          </p:cNvPr>
          <p:cNvSpPr txBox="1"/>
          <p:nvPr/>
        </p:nvSpPr>
        <p:spPr>
          <a:xfrm>
            <a:off x="6833502" y="2453616"/>
            <a:ext cx="238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Sopan,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rapi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bersih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7CFE9-46A4-453A-8E9F-E45541093643}"/>
              </a:ext>
            </a:extLst>
          </p:cNvPr>
          <p:cNvSpPr txBox="1"/>
          <p:nvPr/>
        </p:nvSpPr>
        <p:spPr>
          <a:xfrm>
            <a:off x="1548924" y="2689944"/>
            <a:ext cx="3822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Etika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C8DD66-884E-48F4-A07E-1C8FC3ACD992}"/>
              </a:ext>
            </a:extLst>
          </p:cNvPr>
          <p:cNvSpPr txBox="1"/>
          <p:nvPr/>
        </p:nvSpPr>
        <p:spPr>
          <a:xfrm>
            <a:off x="949234" y="3084223"/>
            <a:ext cx="442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Menjaga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Etika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baik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didalam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maupun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diluar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kelas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3D176-E94F-4838-84A4-18C9E86664DD}"/>
              </a:ext>
            </a:extLst>
          </p:cNvPr>
          <p:cNvSpPr txBox="1"/>
          <p:nvPr/>
        </p:nvSpPr>
        <p:spPr>
          <a:xfrm>
            <a:off x="2506717" y="4345437"/>
            <a:ext cx="286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Toleransi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keterlambatan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10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menit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5F048B-417A-43B0-AA34-D9DB18BD4733}"/>
              </a:ext>
            </a:extLst>
          </p:cNvPr>
          <p:cNvSpPr txBox="1"/>
          <p:nvPr/>
        </p:nvSpPr>
        <p:spPr>
          <a:xfrm>
            <a:off x="6833502" y="3714830"/>
            <a:ext cx="3117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Wajib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membawa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laptop, hp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disilent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4976045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Tepat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waktu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mengumpulkan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tugas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1</a:t>
            </a:r>
          </a:p>
        </p:txBody>
      </p:sp>
      <p:grpSp>
        <p:nvGrpSpPr>
          <p:cNvPr id="51" name="그룹 3">
            <a:extLst>
              <a:ext uri="{FF2B5EF4-FFF2-40B4-BE49-F238E27FC236}">
                <a16:creationId xmlns:a16="http://schemas.microsoft.com/office/drawing/2014/main" id="{3A94B11B-8443-78BC-96A5-69F024F99EFE}"/>
              </a:ext>
            </a:extLst>
          </p:cNvPr>
          <p:cNvGrpSpPr/>
          <p:nvPr/>
        </p:nvGrpSpPr>
        <p:grpSpPr>
          <a:xfrm>
            <a:off x="917864" y="1063756"/>
            <a:ext cx="3230267" cy="4202040"/>
            <a:chOff x="4511824" y="1879009"/>
            <a:chExt cx="3044540" cy="396044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DC8684B-BDE0-8F91-7333-3C329A64E821}"/>
                </a:ext>
              </a:extLst>
            </p:cNvPr>
            <p:cNvGrpSpPr/>
            <p:nvPr/>
          </p:nvGrpSpPr>
          <p:grpSpPr>
            <a:xfrm>
              <a:off x="4511824" y="2628856"/>
              <a:ext cx="3044540" cy="3210593"/>
              <a:chOff x="2987824" y="2139745"/>
              <a:chExt cx="3044540" cy="3210593"/>
            </a:xfrm>
          </p:grpSpPr>
          <p:sp>
            <p:nvSpPr>
              <p:cNvPr id="71" name="Rounded Rectangle 7">
                <a:extLst>
                  <a:ext uri="{FF2B5EF4-FFF2-40B4-BE49-F238E27FC236}">
                    <a16:creationId xmlns:a16="http://schemas.microsoft.com/office/drawing/2014/main" id="{339EC86F-5B1A-C9B1-D9D3-7BDBB0710E61}"/>
                  </a:ext>
                </a:extLst>
              </p:cNvPr>
              <p:cNvSpPr/>
              <p:nvPr/>
            </p:nvSpPr>
            <p:spPr>
              <a:xfrm flipH="1">
                <a:off x="2987824" y="2139745"/>
                <a:ext cx="3044540" cy="3210593"/>
              </a:xfrm>
              <a:custGeom>
                <a:avLst/>
                <a:gdLst/>
                <a:ahLst/>
                <a:cxnLst/>
                <a:rect l="l" t="t" r="r" b="b"/>
                <a:pathLst>
                  <a:path w="3044540" h="3210593">
                    <a:moveTo>
                      <a:pt x="1861922" y="0"/>
                    </a:moveTo>
                    <a:lnTo>
                      <a:pt x="1526583" y="0"/>
                    </a:lnTo>
                    <a:lnTo>
                      <a:pt x="1517957" y="0"/>
                    </a:lnTo>
                    <a:lnTo>
                      <a:pt x="1182618" y="0"/>
                    </a:lnTo>
                    <a:cubicBezTo>
                      <a:pt x="1115834" y="0"/>
                      <a:pt x="1061694" y="54140"/>
                      <a:pt x="1061694" y="120924"/>
                    </a:cubicBezTo>
                    <a:lnTo>
                      <a:pt x="1061694" y="124522"/>
                    </a:lnTo>
                    <a:cubicBezTo>
                      <a:pt x="1061694" y="186217"/>
                      <a:pt x="1107897" y="237121"/>
                      <a:pt x="1167844" y="242463"/>
                    </a:cubicBezTo>
                    <a:lnTo>
                      <a:pt x="1167844" y="1151605"/>
                    </a:lnTo>
                    <a:cubicBezTo>
                      <a:pt x="665968" y="1729560"/>
                      <a:pt x="-318989" y="2600813"/>
                      <a:pt x="102162" y="2997613"/>
                    </a:cubicBezTo>
                    <a:cubicBezTo>
                      <a:pt x="257144" y="3143634"/>
                      <a:pt x="884398" y="3212712"/>
                      <a:pt x="1517957" y="3210508"/>
                    </a:cubicBezTo>
                    <a:lnTo>
                      <a:pt x="1517957" y="3210593"/>
                    </a:lnTo>
                    <a:lnTo>
                      <a:pt x="1522270" y="3210551"/>
                    </a:lnTo>
                    <a:lnTo>
                      <a:pt x="1526583" y="3210593"/>
                    </a:lnTo>
                    <a:lnTo>
                      <a:pt x="1526583" y="3210508"/>
                    </a:lnTo>
                    <a:cubicBezTo>
                      <a:pt x="2160143" y="3212712"/>
                      <a:pt x="2787396" y="3143634"/>
                      <a:pt x="2942378" y="2997613"/>
                    </a:cubicBezTo>
                    <a:cubicBezTo>
                      <a:pt x="3363529" y="2600813"/>
                      <a:pt x="2378572" y="1729560"/>
                      <a:pt x="1876696" y="1151605"/>
                    </a:cubicBezTo>
                    <a:lnTo>
                      <a:pt x="1876696" y="242463"/>
                    </a:lnTo>
                    <a:cubicBezTo>
                      <a:pt x="1936643" y="237121"/>
                      <a:pt x="1982846" y="186217"/>
                      <a:pt x="1982846" y="124522"/>
                    </a:cubicBezTo>
                    <a:lnTo>
                      <a:pt x="1982846" y="120924"/>
                    </a:lnTo>
                    <a:cubicBezTo>
                      <a:pt x="1982846" y="54140"/>
                      <a:pt x="1928706" y="0"/>
                      <a:pt x="1861922" y="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7960742-C298-EE60-BE30-2136672A6B19}"/>
                  </a:ext>
                </a:extLst>
              </p:cNvPr>
              <p:cNvGrpSpPr/>
              <p:nvPr/>
            </p:nvGrpSpPr>
            <p:grpSpPr>
              <a:xfrm>
                <a:off x="3135495" y="3702934"/>
                <a:ext cx="2766449" cy="1584000"/>
                <a:chOff x="6383239" y="4110399"/>
                <a:chExt cx="2766449" cy="1584000"/>
              </a:xfrm>
            </p:grpSpPr>
            <p:sp>
              <p:nvSpPr>
                <p:cNvPr id="73" name="Rounded Rectangle 7">
                  <a:extLst>
                    <a:ext uri="{FF2B5EF4-FFF2-40B4-BE49-F238E27FC236}">
                      <a16:creationId xmlns:a16="http://schemas.microsoft.com/office/drawing/2014/main" id="{C85ECF19-23E0-6A7E-2A48-3CEA60B57C66}"/>
                    </a:ext>
                  </a:extLst>
                </p:cNvPr>
                <p:cNvSpPr/>
                <p:nvPr/>
              </p:nvSpPr>
              <p:spPr>
                <a:xfrm flipH="1">
                  <a:off x="6383239" y="4110399"/>
                  <a:ext cx="2766449" cy="15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540" h="1696108">
                      <a:moveTo>
                        <a:pt x="2208461" y="0"/>
                      </a:moveTo>
                      <a:lnTo>
                        <a:pt x="836080" y="0"/>
                      </a:lnTo>
                      <a:cubicBezTo>
                        <a:pt x="337493" y="534424"/>
                        <a:pt x="-237513" y="1163094"/>
                        <a:pt x="102162" y="1483128"/>
                      </a:cubicBezTo>
                      <a:cubicBezTo>
                        <a:pt x="257144" y="1629149"/>
                        <a:pt x="884398" y="1698227"/>
                        <a:pt x="1517957" y="1696023"/>
                      </a:cubicBezTo>
                      <a:lnTo>
                        <a:pt x="1517957" y="1696108"/>
                      </a:lnTo>
                      <a:lnTo>
                        <a:pt x="1522270" y="1696066"/>
                      </a:lnTo>
                      <a:lnTo>
                        <a:pt x="1526583" y="1696108"/>
                      </a:lnTo>
                      <a:lnTo>
                        <a:pt x="1526583" y="1696023"/>
                      </a:lnTo>
                      <a:cubicBezTo>
                        <a:pt x="2160143" y="1698227"/>
                        <a:pt x="2787396" y="1629149"/>
                        <a:pt x="2942378" y="1483128"/>
                      </a:cubicBezTo>
                      <a:cubicBezTo>
                        <a:pt x="3282053" y="1163093"/>
                        <a:pt x="2707047" y="534424"/>
                        <a:pt x="22084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4" name="Rounded Rectangle 7">
                  <a:extLst>
                    <a:ext uri="{FF2B5EF4-FFF2-40B4-BE49-F238E27FC236}">
                      <a16:creationId xmlns:a16="http://schemas.microsoft.com/office/drawing/2014/main" id="{1D84BC8B-8699-DD4E-8B71-CECBA9990ED3}"/>
                    </a:ext>
                  </a:extLst>
                </p:cNvPr>
                <p:cNvSpPr/>
                <p:nvPr/>
              </p:nvSpPr>
              <p:spPr>
                <a:xfrm flipH="1">
                  <a:off x="6383335" y="4110399"/>
                  <a:ext cx="2766256" cy="11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256" h="1188000">
                      <a:moveTo>
                        <a:pt x="2006642" y="0"/>
                      </a:moveTo>
                      <a:lnTo>
                        <a:pt x="759616" y="0"/>
                      </a:lnTo>
                      <a:cubicBezTo>
                        <a:pt x="391919" y="405075"/>
                        <a:pt x="-21518" y="868128"/>
                        <a:pt x="872" y="1188000"/>
                      </a:cubicBezTo>
                      <a:lnTo>
                        <a:pt x="2765385" y="1188000"/>
                      </a:lnTo>
                      <a:cubicBezTo>
                        <a:pt x="2787776" y="868128"/>
                        <a:pt x="2374339" y="405075"/>
                        <a:pt x="20066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5" name="Rounded Rectangle 7">
                  <a:extLst>
                    <a:ext uri="{FF2B5EF4-FFF2-40B4-BE49-F238E27FC236}">
                      <a16:creationId xmlns:a16="http://schemas.microsoft.com/office/drawing/2014/main" id="{0E021DDC-DEA6-8F81-9549-B29485ECBDFE}"/>
                    </a:ext>
                  </a:extLst>
                </p:cNvPr>
                <p:cNvSpPr/>
                <p:nvPr/>
              </p:nvSpPr>
              <p:spPr>
                <a:xfrm flipH="1">
                  <a:off x="6510226" y="4110399"/>
                  <a:ext cx="2512475" cy="7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475" h="792000">
                      <a:moveTo>
                        <a:pt x="1879751" y="0"/>
                      </a:moveTo>
                      <a:lnTo>
                        <a:pt x="632725" y="0"/>
                      </a:lnTo>
                      <a:cubicBezTo>
                        <a:pt x="398817" y="257686"/>
                        <a:pt x="146400" y="538833"/>
                        <a:pt x="0" y="792000"/>
                      </a:cubicBezTo>
                      <a:lnTo>
                        <a:pt x="2512475" y="792000"/>
                      </a:lnTo>
                      <a:cubicBezTo>
                        <a:pt x="2366076" y="538833"/>
                        <a:pt x="2113659" y="257686"/>
                        <a:pt x="1879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Rounded Rectangle 7">
                  <a:extLst>
                    <a:ext uri="{FF2B5EF4-FFF2-40B4-BE49-F238E27FC236}">
                      <a16:creationId xmlns:a16="http://schemas.microsoft.com/office/drawing/2014/main" id="{CA5EBA75-DD77-9523-F56A-89E599C8AF7B}"/>
                    </a:ext>
                  </a:extLst>
                </p:cNvPr>
                <p:cNvSpPr/>
                <p:nvPr/>
              </p:nvSpPr>
              <p:spPr>
                <a:xfrm flipH="1">
                  <a:off x="6795509" y="4110399"/>
                  <a:ext cx="1941908" cy="3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908" h="396000">
                      <a:moveTo>
                        <a:pt x="1594467" y="0"/>
                      </a:moveTo>
                      <a:lnTo>
                        <a:pt x="347441" y="0"/>
                      </a:lnTo>
                      <a:cubicBezTo>
                        <a:pt x="231031" y="128244"/>
                        <a:pt x="110036" y="262299"/>
                        <a:pt x="0" y="396000"/>
                      </a:cubicBezTo>
                      <a:lnTo>
                        <a:pt x="1941908" y="396000"/>
                      </a:lnTo>
                      <a:cubicBezTo>
                        <a:pt x="1831872" y="262299"/>
                        <a:pt x="1710877" y="128244"/>
                        <a:pt x="15944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3587E3-BD55-1B65-EC52-2FD24725CD62}"/>
                </a:ext>
              </a:extLst>
            </p:cNvPr>
            <p:cNvSpPr/>
            <p:nvPr/>
          </p:nvSpPr>
          <p:spPr>
            <a:xfrm>
              <a:off x="6240016" y="542657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8E5A86-AC3E-615D-D05F-8F14A5236CB0}"/>
                </a:ext>
              </a:extLst>
            </p:cNvPr>
            <p:cNvSpPr/>
            <p:nvPr/>
          </p:nvSpPr>
          <p:spPr>
            <a:xfrm>
              <a:off x="6194417" y="4994314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878A636-7562-E548-40D0-19B049118B28}"/>
                </a:ext>
              </a:extLst>
            </p:cNvPr>
            <p:cNvSpPr/>
            <p:nvPr/>
          </p:nvSpPr>
          <p:spPr>
            <a:xfrm>
              <a:off x="6148817" y="4562053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321757A-B903-C870-0114-F98982AFDB4D}"/>
                </a:ext>
              </a:extLst>
            </p:cNvPr>
            <p:cNvSpPr/>
            <p:nvPr/>
          </p:nvSpPr>
          <p:spPr>
            <a:xfrm>
              <a:off x="5620495" y="4708260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2871461-FEA1-2577-CF96-894E52B4EB2B}"/>
                </a:ext>
              </a:extLst>
            </p:cNvPr>
            <p:cNvSpPr/>
            <p:nvPr/>
          </p:nvSpPr>
          <p:spPr>
            <a:xfrm>
              <a:off x="5901133" y="433628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0CAC54B-BE0A-2A9B-FF87-42D6505DCB8B}"/>
                </a:ext>
              </a:extLst>
            </p:cNvPr>
            <p:cNvSpPr/>
            <p:nvPr/>
          </p:nvSpPr>
          <p:spPr>
            <a:xfrm>
              <a:off x="6436617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3D25D3B-E727-FEDC-8453-A82C53638CDF}"/>
                </a:ext>
              </a:extLst>
            </p:cNvPr>
            <p:cNvSpPr/>
            <p:nvPr/>
          </p:nvSpPr>
          <p:spPr>
            <a:xfrm>
              <a:off x="5436663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EE47031-9161-9795-19CF-15554630B70F}"/>
                </a:ext>
              </a:extLst>
            </p:cNvPr>
            <p:cNvSpPr/>
            <p:nvPr/>
          </p:nvSpPr>
          <p:spPr>
            <a:xfrm>
              <a:off x="5926580" y="492911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D021158-D234-C27B-A15F-B715EB18BE68}"/>
                </a:ext>
              </a:extLst>
            </p:cNvPr>
            <p:cNvSpPr/>
            <p:nvPr/>
          </p:nvSpPr>
          <p:spPr>
            <a:xfrm>
              <a:off x="5836094" y="3763096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F9A890F-765F-A337-C762-2AA3194370F8}"/>
                </a:ext>
              </a:extLst>
            </p:cNvPr>
            <p:cNvSpPr/>
            <p:nvPr/>
          </p:nvSpPr>
          <p:spPr>
            <a:xfrm>
              <a:off x="6008648" y="3448593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54A2334-53F7-9BBE-5B34-0A905E6C40D7}"/>
                </a:ext>
              </a:extLst>
            </p:cNvPr>
            <p:cNvSpPr/>
            <p:nvPr/>
          </p:nvSpPr>
          <p:spPr>
            <a:xfrm>
              <a:off x="5879977" y="1879009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C04E298-A329-5B71-2299-AE5C555346FE}"/>
                </a:ext>
              </a:extLst>
            </p:cNvPr>
            <p:cNvSpPr/>
            <p:nvPr/>
          </p:nvSpPr>
          <p:spPr>
            <a:xfrm>
              <a:off x="6121923" y="3912872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3194BD1-96BD-49FF-DAB7-34313833D81F}"/>
                </a:ext>
              </a:extLst>
            </p:cNvPr>
            <p:cNvSpPr/>
            <p:nvPr/>
          </p:nvSpPr>
          <p:spPr>
            <a:xfrm>
              <a:off x="5847837" y="3140594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967E1A5-CE3E-2465-B119-91EE126F14BA}"/>
                </a:ext>
              </a:extLst>
            </p:cNvPr>
            <p:cNvSpPr/>
            <p:nvPr/>
          </p:nvSpPr>
          <p:spPr>
            <a:xfrm>
              <a:off x="6107885" y="2720683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DBEFA6-38F1-74B8-644E-A93BE35785F2}"/>
                </a:ext>
              </a:extLst>
            </p:cNvPr>
            <p:cNvSpPr/>
            <p:nvPr/>
          </p:nvSpPr>
          <p:spPr>
            <a:xfrm>
              <a:off x="5847837" y="233227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8D02C6A-54EB-A3DA-7DD8-932847926670}"/>
                </a:ext>
              </a:extLst>
            </p:cNvPr>
            <p:cNvSpPr/>
            <p:nvPr/>
          </p:nvSpPr>
          <p:spPr>
            <a:xfrm>
              <a:off x="6096000" y="202302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9FE2FFC-1BE0-4A2C-3117-4D591AF0348A}"/>
                </a:ext>
              </a:extLst>
            </p:cNvPr>
            <p:cNvSpPr/>
            <p:nvPr/>
          </p:nvSpPr>
          <p:spPr>
            <a:xfrm>
              <a:off x="6152664" y="2383065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1568CE-BB19-07E8-5769-84CBF8A12C58}"/>
                </a:ext>
              </a:extLst>
            </p:cNvPr>
            <p:cNvSpPr/>
            <p:nvPr/>
          </p:nvSpPr>
          <p:spPr>
            <a:xfrm>
              <a:off x="5807969" y="2799768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A2C60F6-6AE1-05E7-AC83-E99B01CC9F79}"/>
              </a:ext>
            </a:extLst>
          </p:cNvPr>
          <p:cNvSpPr txBox="1"/>
          <p:nvPr/>
        </p:nvSpPr>
        <p:spPr>
          <a:xfrm>
            <a:off x="1755228" y="1544667"/>
            <a:ext cx="12191999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Install </a:t>
            </a:r>
            <a:r>
              <a:rPr lang="en-US" altLang="ko-KR" sz="6000" dirty="0" err="1">
                <a:cs typeface="Arial" pitchFamily="34" charset="0"/>
              </a:rPr>
              <a:t>aplikasi</a:t>
            </a:r>
            <a:r>
              <a:rPr lang="en-US" altLang="ko-KR" sz="6000" dirty="0">
                <a:cs typeface="Arial" pitchFamily="34" charset="0"/>
              </a:rPr>
              <a:t> yang </a:t>
            </a:r>
          </a:p>
          <a:p>
            <a:pPr algn="ctr"/>
            <a:r>
              <a:rPr lang="en-US" altLang="ko-KR" sz="6000" dirty="0" err="1">
                <a:cs typeface="Arial" pitchFamily="34" charset="0"/>
              </a:rPr>
              <a:t>akan</a:t>
            </a:r>
            <a:r>
              <a:rPr lang="en-US" altLang="ko-KR" sz="6000" dirty="0">
                <a:cs typeface="Arial" pitchFamily="34" charset="0"/>
              </a:rPr>
              <a:t> </a:t>
            </a:r>
            <a:r>
              <a:rPr lang="en-US" altLang="ko-KR" sz="6000" dirty="0" err="1">
                <a:cs typeface="Arial" pitchFamily="34" charset="0"/>
              </a:rPr>
              <a:t>digunakan</a:t>
            </a:r>
            <a:endParaRPr lang="en-US" altLang="ko-KR" sz="6000" dirty="0">
              <a:cs typeface="Arial" pitchFamily="34" charset="0"/>
            </a:endParaRPr>
          </a:p>
          <a:p>
            <a:pPr algn="ctr"/>
            <a:endParaRPr lang="en-US" altLang="ko-KR" sz="6000" dirty="0">
              <a:cs typeface="Arial" pitchFamily="34" charset="0"/>
            </a:endParaRPr>
          </a:p>
          <a:p>
            <a:pPr algn="ctr"/>
            <a:r>
              <a:rPr lang="en-US" altLang="ko-KR" sz="6000" dirty="0" err="1">
                <a:cs typeface="Arial" pitchFamily="34" charset="0"/>
              </a:rPr>
              <a:t>sqldeveloper</a:t>
            </a:r>
            <a:r>
              <a:rPr lang="en-US" altLang="ko-KR" sz="6000" dirty="0">
                <a:cs typeface="Arial" pitchFamily="34" charset="0"/>
              </a:rPr>
              <a:t> Oracle</a:t>
            </a:r>
          </a:p>
          <a:p>
            <a:pPr algn="ctr"/>
            <a:endParaRPr lang="ko-KR" altLang="en-US" sz="6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441925" y="1564858"/>
            <a:ext cx="4954901" cy="1210653"/>
            <a:chOff x="6712838" y="2749602"/>
            <a:chExt cx="4954901" cy="12106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712838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90643" y="3580599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 err="1">
                  <a:cs typeface="Arial" pitchFamily="34" charset="0"/>
                </a:rPr>
                <a:t>Apa</a:t>
              </a:r>
              <a:r>
                <a:rPr lang="en-US" altLang="ko-KR" sz="1867" dirty="0">
                  <a:cs typeface="Arial" pitchFamily="34" charset="0"/>
                </a:rPr>
                <a:t> </a:t>
              </a:r>
              <a:r>
                <a:rPr lang="en-US" altLang="ko-KR" sz="1867" dirty="0" err="1">
                  <a:cs typeface="Arial" pitchFamily="34" charset="0"/>
                </a:rPr>
                <a:t>itu</a:t>
              </a:r>
              <a:r>
                <a:rPr lang="en-US" altLang="ko-KR" sz="1867" dirty="0">
                  <a:cs typeface="Arial" pitchFamily="34" charset="0"/>
                </a:rPr>
                <a:t> </a:t>
              </a:r>
              <a:r>
                <a:rPr lang="en-US" altLang="ko-KR" sz="1867" dirty="0" err="1">
                  <a:cs typeface="Arial" pitchFamily="34" charset="0"/>
                </a:rPr>
                <a:t>Sistem</a:t>
              </a:r>
              <a:r>
                <a:rPr lang="en-US" altLang="ko-KR" sz="1867" dirty="0">
                  <a:cs typeface="Arial" pitchFamily="34" charset="0"/>
                </a:rPr>
                <a:t> Basis Data?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Basis Data</a:t>
            </a:r>
          </a:p>
        </p:txBody>
      </p: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39FE4857-4807-41E5-BA1F-8F5FDA6926EB}"/>
              </a:ext>
            </a:extLst>
          </p:cNvPr>
          <p:cNvGrpSpPr/>
          <p:nvPr/>
        </p:nvGrpSpPr>
        <p:grpSpPr>
          <a:xfrm>
            <a:off x="3313067" y="3272945"/>
            <a:ext cx="5594120" cy="2433210"/>
            <a:chOff x="3457575" y="2600325"/>
            <a:chExt cx="5172075" cy="2249637"/>
          </a:xfrm>
        </p:grpSpPr>
        <p:sp>
          <p:nvSpPr>
            <p:cNvPr id="16" name="자유형: 도형 37">
              <a:extLst>
                <a:ext uri="{FF2B5EF4-FFF2-40B4-BE49-F238E27FC236}">
                  <a16:creationId xmlns:a16="http://schemas.microsoft.com/office/drawing/2014/main" id="{78DB684D-3677-460C-A78F-CD75881C0E0E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29">
              <a:extLst>
                <a:ext uri="{FF2B5EF4-FFF2-40B4-BE49-F238E27FC236}">
                  <a16:creationId xmlns:a16="http://schemas.microsoft.com/office/drawing/2014/main" id="{DC49BA1A-8A45-4980-9D21-86C8495372FB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자유형: 도형 30">
              <a:extLst>
                <a:ext uri="{FF2B5EF4-FFF2-40B4-BE49-F238E27FC236}">
                  <a16:creationId xmlns:a16="http://schemas.microsoft.com/office/drawing/2014/main" id="{C6DED7BF-2AB9-42C9-8289-4142465648DC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A76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자유형: 도형 31">
              <a:extLst>
                <a:ext uri="{FF2B5EF4-FFF2-40B4-BE49-F238E27FC236}">
                  <a16:creationId xmlns:a16="http://schemas.microsoft.com/office/drawing/2014/main" id="{A5906869-BE0D-4AB0-A2C8-E9BD465C1A69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id="{ACECFDAE-E0C7-4737-953C-C487A31E0406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자유형: 도형 33">
              <a:extLst>
                <a:ext uri="{FF2B5EF4-FFF2-40B4-BE49-F238E27FC236}">
                  <a16:creationId xmlns:a16="http://schemas.microsoft.com/office/drawing/2014/main" id="{7FFAA067-E934-4A47-8531-95CE0CF40A7B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타원 20">
              <a:extLst>
                <a:ext uri="{FF2B5EF4-FFF2-40B4-BE49-F238E27FC236}">
                  <a16:creationId xmlns:a16="http://schemas.microsoft.com/office/drawing/2014/main" id="{283ABAFB-88D2-4904-AE5C-5BB904487C30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E42351A-200D-4A83-9C00-4772CD34A3DC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67AFE9C2-23E7-4C3F-99CA-EEBC03220B14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자유형: 도형 38">
              <a:extLst>
                <a:ext uri="{FF2B5EF4-FFF2-40B4-BE49-F238E27FC236}">
                  <a16:creationId xmlns:a16="http://schemas.microsoft.com/office/drawing/2014/main" id="{643A8133-6F28-42EF-95AC-98CCB1093D19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자유형: 도형 39">
              <a:extLst>
                <a:ext uri="{FF2B5EF4-FFF2-40B4-BE49-F238E27FC236}">
                  <a16:creationId xmlns:a16="http://schemas.microsoft.com/office/drawing/2014/main" id="{311EFB32-BB2A-4ACB-8C73-910373522F4B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40">
              <a:extLst>
                <a:ext uri="{FF2B5EF4-FFF2-40B4-BE49-F238E27FC236}">
                  <a16:creationId xmlns:a16="http://schemas.microsoft.com/office/drawing/2014/main" id="{B5FE2769-41CD-479A-A211-6490AA5C4A95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8CF07C2-6CE4-1C67-4F1C-91EC0B8CE203}"/>
              </a:ext>
            </a:extLst>
          </p:cNvPr>
          <p:cNvSpPr txBox="1"/>
          <p:nvPr/>
        </p:nvSpPr>
        <p:spPr>
          <a:xfrm>
            <a:off x="1907628" y="2056605"/>
            <a:ext cx="961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en-US" altLang="id-ID" sz="1800" dirty="0">
                <a:latin typeface="Tahoma" pitchFamily="34" charset="0"/>
              </a:rPr>
              <a:t>SUATU DATA BASE MANAGEMENT SYSTEM (DBMS) TERDIRI DARI SEKUMPULAN DATA YANG SALING BERHUBUNGAN DAN SUATU HIMPUNAN PROGRAM YANG MELAKUKAN AKSES TERHADAP DATA TERSEBUT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41890" y="189934"/>
            <a:ext cx="50658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>
                <a:cs typeface="Arial" pitchFamily="34" charset="0"/>
              </a:rPr>
              <a:t>Komponen</a:t>
            </a:r>
            <a:r>
              <a:rPr lang="en-US" altLang="ko-KR" sz="5400" dirty="0">
                <a:cs typeface="Arial" pitchFamily="34" charset="0"/>
              </a:rPr>
              <a:t> Basis Data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4FF3C-3C21-45F4-A24E-520682D6B409}"/>
              </a:ext>
            </a:extLst>
          </p:cNvPr>
          <p:cNvSpPr txBox="1"/>
          <p:nvPr/>
        </p:nvSpPr>
        <p:spPr>
          <a:xfrm>
            <a:off x="2595844" y="2134194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Data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C4ACE-3F27-4618-8225-64966A7DFEEF}"/>
              </a:ext>
            </a:extLst>
          </p:cNvPr>
          <p:cNvSpPr txBox="1"/>
          <p:nvPr/>
        </p:nvSpPr>
        <p:spPr>
          <a:xfrm>
            <a:off x="4343095" y="193949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3B904-CB74-4663-9900-63BB6CC8384D}"/>
              </a:ext>
            </a:extLst>
          </p:cNvPr>
          <p:cNvSpPr txBox="1"/>
          <p:nvPr/>
        </p:nvSpPr>
        <p:spPr>
          <a:xfrm>
            <a:off x="2475186" y="3273186"/>
            <a:ext cx="1868424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Hardware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9558-D3E9-45E5-8373-2A6E17C0C54B}"/>
              </a:ext>
            </a:extLst>
          </p:cNvPr>
          <p:cNvSpPr txBox="1"/>
          <p:nvPr/>
        </p:nvSpPr>
        <p:spPr>
          <a:xfrm>
            <a:off x="4343095" y="307849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E633C-C5FB-4D08-A4DB-8F3E9577A72E}"/>
              </a:ext>
            </a:extLst>
          </p:cNvPr>
          <p:cNvSpPr txBox="1"/>
          <p:nvPr/>
        </p:nvSpPr>
        <p:spPr>
          <a:xfrm>
            <a:off x="2595844" y="4412178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Software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5B1EE-FC1C-460C-8ED3-983AEC8275F2}"/>
              </a:ext>
            </a:extLst>
          </p:cNvPr>
          <p:cNvSpPr txBox="1"/>
          <p:nvPr/>
        </p:nvSpPr>
        <p:spPr>
          <a:xfrm>
            <a:off x="4343095" y="4217482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E1A24-BAD6-4EDF-ABEB-029F5E5FD934}"/>
              </a:ext>
            </a:extLst>
          </p:cNvPr>
          <p:cNvSpPr txBox="1"/>
          <p:nvPr/>
        </p:nvSpPr>
        <p:spPr>
          <a:xfrm>
            <a:off x="2595844" y="5551170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User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8A90-E6E2-412C-A109-930F530FDFAE}"/>
              </a:ext>
            </a:extLst>
          </p:cNvPr>
          <p:cNvSpPr txBox="1"/>
          <p:nvPr/>
        </p:nvSpPr>
        <p:spPr>
          <a:xfrm>
            <a:off x="4343095" y="535647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</a:t>
            </a:r>
            <a:r>
              <a:rPr lang="en-US" dirty="0" err="1"/>
              <a:t>Perkuliahan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7B7D8-D765-4A5B-B555-1599403E73F8}"/>
              </a:ext>
            </a:extLst>
          </p:cNvPr>
          <p:cNvSpPr/>
          <p:nvPr/>
        </p:nvSpPr>
        <p:spPr>
          <a:xfrm>
            <a:off x="8732798" y="4077423"/>
            <a:ext cx="749248" cy="749248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TopRight"/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954296-53DD-4983-B807-53A553568167}"/>
              </a:ext>
            </a:extLst>
          </p:cNvPr>
          <p:cNvSpPr/>
          <p:nvPr/>
        </p:nvSpPr>
        <p:spPr>
          <a:xfrm>
            <a:off x="7043770" y="3044676"/>
            <a:ext cx="749248" cy="74924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F1AFD-96F3-4E4C-BA85-A30803B3DF35}"/>
              </a:ext>
            </a:extLst>
          </p:cNvPr>
          <p:cNvSpPr/>
          <p:nvPr/>
        </p:nvSpPr>
        <p:spPr>
          <a:xfrm>
            <a:off x="5140341" y="4097528"/>
            <a:ext cx="749248" cy="74924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E7464-6FAE-4311-AF64-366104A56B67}"/>
              </a:ext>
            </a:extLst>
          </p:cNvPr>
          <p:cNvSpPr/>
          <p:nvPr/>
        </p:nvSpPr>
        <p:spPr>
          <a:xfrm>
            <a:off x="1345475" y="4112140"/>
            <a:ext cx="749248" cy="74924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6FD09-32BF-4C9A-AF2F-58E3F302015A}"/>
              </a:ext>
            </a:extLst>
          </p:cNvPr>
          <p:cNvSpPr/>
          <p:nvPr/>
        </p:nvSpPr>
        <p:spPr>
          <a:xfrm>
            <a:off x="3527290" y="2959319"/>
            <a:ext cx="749248" cy="74924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CCF08-197B-4E8C-9073-3757D46CD27C}"/>
              </a:ext>
            </a:extLst>
          </p:cNvPr>
          <p:cNvGrpSpPr/>
          <p:nvPr/>
        </p:nvGrpSpPr>
        <p:grpSpPr>
          <a:xfrm>
            <a:off x="529456" y="5334967"/>
            <a:ext cx="2381286" cy="1107996"/>
            <a:chOff x="3017859" y="4283314"/>
            <a:chExt cx="1890849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C46B5-9566-42ED-B615-9C38E8E8C4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Kontrak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Kuliah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Lain-lain</a:t>
              </a: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A1A5E1-4F83-4597-B6E4-2686A4E8F14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Pengantar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C18321-91D5-4E83-AAB2-CB9E958E4387}"/>
              </a:ext>
            </a:extLst>
          </p:cNvPr>
          <p:cNvSpPr txBox="1"/>
          <p:nvPr/>
        </p:nvSpPr>
        <p:spPr>
          <a:xfrm>
            <a:off x="7844914" y="4900073"/>
            <a:ext cx="235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Data Manipulation Language(DML)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2363A-000F-48CB-BA73-885C891D0F45}"/>
              </a:ext>
            </a:extLst>
          </p:cNvPr>
          <p:cNvGrpSpPr/>
          <p:nvPr/>
        </p:nvGrpSpPr>
        <p:grpSpPr>
          <a:xfrm>
            <a:off x="4514077" y="4966977"/>
            <a:ext cx="2775077" cy="506490"/>
            <a:chOff x="2705171" y="4330822"/>
            <a:chExt cx="2203537" cy="5064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467C9D-6EB8-43EC-B346-1EFECF40C4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63111-B830-4678-8F3E-6B87DF37F6AF}"/>
                </a:ext>
              </a:extLst>
            </p:cNvPr>
            <p:cNvSpPr txBox="1"/>
            <p:nvPr/>
          </p:nvSpPr>
          <p:spPr>
            <a:xfrm>
              <a:off x="2705171" y="4330822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Operator Dasar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F0BD9A2-4E82-43EB-97A6-CF301B62019C}"/>
              </a:ext>
            </a:extLst>
          </p:cNvPr>
          <p:cNvSpPr txBox="1"/>
          <p:nvPr/>
        </p:nvSpPr>
        <p:spPr>
          <a:xfrm>
            <a:off x="2838217" y="2521751"/>
            <a:ext cx="2376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Data definition Language (DDL)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CAF889E8-53B5-4B34-A77A-CEACBFE54186}"/>
              </a:ext>
            </a:extLst>
          </p:cNvPr>
          <p:cNvSpPr/>
          <p:nvPr/>
        </p:nvSpPr>
        <p:spPr>
          <a:xfrm rot="20700000">
            <a:off x="1629847" y="4239642"/>
            <a:ext cx="424009" cy="37161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662E8E2D-0FEE-479D-AE5A-D6B8AE3A30CD}"/>
              </a:ext>
            </a:extLst>
          </p:cNvPr>
          <p:cNvSpPr/>
          <p:nvPr/>
        </p:nvSpPr>
        <p:spPr>
          <a:xfrm>
            <a:off x="3836876" y="3234662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A7FCC6DF-8FDD-417E-8A4E-A9FE35B71BE5}"/>
              </a:ext>
            </a:extLst>
          </p:cNvPr>
          <p:cNvSpPr/>
          <p:nvPr/>
        </p:nvSpPr>
        <p:spPr>
          <a:xfrm>
            <a:off x="5436247" y="4269088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4">
            <a:extLst>
              <a:ext uri="{FF2B5EF4-FFF2-40B4-BE49-F238E27FC236}">
                <a16:creationId xmlns:a16="http://schemas.microsoft.com/office/drawing/2014/main" id="{A38F3F05-D8BD-40A8-8F27-23862BE66F21}"/>
              </a:ext>
            </a:extLst>
          </p:cNvPr>
          <p:cNvSpPr/>
          <p:nvPr/>
        </p:nvSpPr>
        <p:spPr>
          <a:xfrm>
            <a:off x="7315200" y="3275866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nut 15">
            <a:extLst>
              <a:ext uri="{FF2B5EF4-FFF2-40B4-BE49-F238E27FC236}">
                <a16:creationId xmlns:a16="http://schemas.microsoft.com/office/drawing/2014/main" id="{33A96503-CA82-48B6-A520-146133617B59}"/>
              </a:ext>
            </a:extLst>
          </p:cNvPr>
          <p:cNvSpPr/>
          <p:nvPr/>
        </p:nvSpPr>
        <p:spPr>
          <a:xfrm>
            <a:off x="9005328" y="4242443"/>
            <a:ext cx="376557" cy="37393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217C180-7CB3-48EA-9FEC-94C28A4B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95" y="3366625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59997B-D3EC-4367-9A1A-A03043DF3EF2}"/>
              </a:ext>
            </a:extLst>
          </p:cNvPr>
          <p:cNvSpPr txBox="1"/>
          <p:nvPr/>
        </p:nvSpPr>
        <p:spPr>
          <a:xfrm>
            <a:off x="3443962" y="411214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4696BD-C48E-41B5-B39B-3B4964A36D3F}"/>
              </a:ext>
            </a:extLst>
          </p:cNvPr>
          <p:cNvSpPr txBox="1"/>
          <p:nvPr/>
        </p:nvSpPr>
        <p:spPr>
          <a:xfrm>
            <a:off x="5308949" y="333394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3,4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9D0A89-4D76-4897-B39F-6C44D5D9AB35}"/>
              </a:ext>
            </a:extLst>
          </p:cNvPr>
          <p:cNvSpPr txBox="1"/>
          <p:nvPr/>
        </p:nvSpPr>
        <p:spPr>
          <a:xfrm>
            <a:off x="6991874" y="402930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366FC3-DF25-4180-AAC7-0498F7E8FC2C}"/>
              </a:ext>
            </a:extLst>
          </p:cNvPr>
          <p:cNvSpPr txBox="1"/>
          <p:nvPr/>
        </p:nvSpPr>
        <p:spPr>
          <a:xfrm>
            <a:off x="8696235" y="3414546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6,7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559C0-0FFF-45E1-A546-DDEFEEFB1D59}"/>
              </a:ext>
            </a:extLst>
          </p:cNvPr>
          <p:cNvSpPr/>
          <p:nvPr/>
        </p:nvSpPr>
        <p:spPr>
          <a:xfrm>
            <a:off x="891611" y="3872893"/>
            <a:ext cx="1995464" cy="111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D2D8FE-0FE0-4478-ACF8-0943BAA7EB88}"/>
              </a:ext>
            </a:extLst>
          </p:cNvPr>
          <p:cNvSpPr/>
          <p:nvPr/>
        </p:nvSpPr>
        <p:spPr>
          <a:xfrm>
            <a:off x="2887076" y="3872493"/>
            <a:ext cx="1748868" cy="111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7FEB40-DA39-49C4-9464-1637D30BA56D}"/>
              </a:ext>
            </a:extLst>
          </p:cNvPr>
          <p:cNvSpPr/>
          <p:nvPr/>
        </p:nvSpPr>
        <p:spPr>
          <a:xfrm>
            <a:off x="4635944" y="3872893"/>
            <a:ext cx="1803222" cy="1117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F8CB0A-259C-4E06-8736-9F5A1FC3ED7D}"/>
              </a:ext>
            </a:extLst>
          </p:cNvPr>
          <p:cNvSpPr/>
          <p:nvPr/>
        </p:nvSpPr>
        <p:spPr>
          <a:xfrm>
            <a:off x="6439167" y="3872893"/>
            <a:ext cx="1752067" cy="111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25696-425F-4C02-A742-42D294CF6901}"/>
              </a:ext>
            </a:extLst>
          </p:cNvPr>
          <p:cNvSpPr/>
          <p:nvPr/>
        </p:nvSpPr>
        <p:spPr>
          <a:xfrm>
            <a:off x="8191234" y="3872893"/>
            <a:ext cx="3083523" cy="1117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5995EA-9AE0-304E-0746-B45BF3EFCA40}"/>
              </a:ext>
            </a:extLst>
          </p:cNvPr>
          <p:cNvSpPr txBox="1"/>
          <p:nvPr/>
        </p:nvSpPr>
        <p:spPr>
          <a:xfrm>
            <a:off x="6240368" y="2600295"/>
            <a:ext cx="23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Agregasi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A52D44-27BA-5588-D919-46470F3C9F5A}"/>
              </a:ext>
            </a:extLst>
          </p:cNvPr>
          <p:cNvSpPr txBox="1"/>
          <p:nvPr/>
        </p:nvSpPr>
        <p:spPr>
          <a:xfrm>
            <a:off x="10290763" y="4093588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F0DCF2-D1CB-23A4-6D18-DFC7E0A95AC9}"/>
              </a:ext>
            </a:extLst>
          </p:cNvPr>
          <p:cNvSpPr/>
          <p:nvPr/>
        </p:nvSpPr>
        <p:spPr>
          <a:xfrm>
            <a:off x="10337009" y="3054376"/>
            <a:ext cx="937747" cy="74924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UTS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48E8FD-CD9C-4F3D-84C9-682C9CDD8FF4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AF5935-8BC3-49EB-BB4D-F7786E8A555B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14BFB3-3BD2-4643-A720-A74E101B5862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4D0EF-0883-4665-A1FB-BCFB3D3B90DE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8B9FF69-5EB7-4B3E-AC75-4781B161EF20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B96070-8D32-4230-9283-3165B67BBB00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80F264-D8C6-4A4E-95AA-27DB7B12EF2B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5A0B2-98BC-41CE-B451-63C659984440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DCB8D4E-C1F7-48C1-9C1C-698A4A7DCB25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5BB48-E4FF-4986-9DFF-E57A32DB5C8B}"/>
              </a:ext>
            </a:extLst>
          </p:cNvPr>
          <p:cNvGrpSpPr/>
          <p:nvPr/>
        </p:nvGrpSpPr>
        <p:grpSpPr>
          <a:xfrm>
            <a:off x="1248435" y="3637389"/>
            <a:ext cx="2343109" cy="1196636"/>
            <a:chOff x="5030737" y="1577195"/>
            <a:chExt cx="1610321" cy="11966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27DED6-70A9-41AE-B2F8-65E9D9E632DF}"/>
                </a:ext>
              </a:extLst>
            </p:cNvPr>
            <p:cNvSpPr txBox="1"/>
            <p:nvPr/>
          </p:nvSpPr>
          <p:spPr>
            <a:xfrm>
              <a:off x="5030737" y="2127500"/>
              <a:ext cx="137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800" dirty="0">
                  <a:effectLst/>
                  <a:latin typeface="Segoe UI" panose="020B0502040204020203" pitchFamily="34" charset="0"/>
                  <a:ea typeface="Times New Roman" panose="02020603050405020304" pitchFamily="18" charset="0"/>
                </a:rPr>
                <a:t>Fungsi dan Subquery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BF18D-D936-46B8-BF6B-12BAD98471AB}"/>
                </a:ext>
              </a:extLst>
            </p:cNvPr>
            <p:cNvSpPr txBox="1"/>
            <p:nvPr/>
          </p:nvSpPr>
          <p:spPr>
            <a:xfrm>
              <a:off x="5266084" y="1577195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35A4BA-234F-4CCA-A5D4-F4E3133EB0F6}"/>
              </a:ext>
            </a:extLst>
          </p:cNvPr>
          <p:cNvGrpSpPr/>
          <p:nvPr/>
        </p:nvGrpSpPr>
        <p:grpSpPr>
          <a:xfrm>
            <a:off x="3474021" y="2987794"/>
            <a:ext cx="2214148" cy="798461"/>
            <a:chOff x="4965552" y="1572173"/>
            <a:chExt cx="1521691" cy="7984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369FB3-5C6C-4099-913E-FE3FE4DEF6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800" dirty="0">
                  <a:effectLst/>
                  <a:latin typeface="Segoe UI" panose="020B0502040204020203" pitchFamily="34" charset="0"/>
                  <a:ea typeface="Times New Roman" panose="02020603050405020304" pitchFamily="18" charset="0"/>
                </a:rPr>
                <a:t>Op</a:t>
              </a:r>
              <a:r>
                <a:rPr lang="en-US" sz="1800" dirty="0">
                  <a:effectLst/>
                  <a:latin typeface="Segoe UI" panose="020B0502040204020203" pitchFamily="34" charset="0"/>
                  <a:ea typeface="Times New Roman" panose="02020603050405020304" pitchFamily="18" charset="0"/>
                </a:rPr>
                <a:t>e</a:t>
              </a:r>
              <a:r>
                <a:rPr lang="id-ID" sz="1800" dirty="0">
                  <a:effectLst/>
                  <a:latin typeface="Segoe UI" panose="020B0502040204020203" pitchFamily="34" charset="0"/>
                  <a:ea typeface="Times New Roman" panose="02020603050405020304" pitchFamily="18" charset="0"/>
                </a:rPr>
                <a:t>rasi File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0AF69-0E60-4A51-8F50-C366626BD0D5}"/>
                </a:ext>
              </a:extLst>
            </p:cNvPr>
            <p:cNvSpPr txBox="1"/>
            <p:nvPr/>
          </p:nvSpPr>
          <p:spPr>
            <a:xfrm>
              <a:off x="5112269" y="1572173"/>
              <a:ext cx="1374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F8245-423D-41D9-84D4-BE7A159D30A2}"/>
              </a:ext>
            </a:extLst>
          </p:cNvPr>
          <p:cNvGrpSpPr/>
          <p:nvPr/>
        </p:nvGrpSpPr>
        <p:grpSpPr>
          <a:xfrm>
            <a:off x="5794451" y="2368141"/>
            <a:ext cx="2106949" cy="1050541"/>
            <a:chOff x="4965552" y="1597092"/>
            <a:chExt cx="1448018" cy="10505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214534-075A-43E9-B378-6B6E0A998404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800" dirty="0">
                  <a:effectLst/>
                  <a:latin typeface="Segoe UI" panose="020B0502040204020203" pitchFamily="34" charset="0"/>
                  <a:ea typeface="Times New Roman" panose="02020603050405020304" pitchFamily="18" charset="0"/>
                </a:rPr>
                <a:t>Manajemen PostgreSQL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CB645D-982B-4DCB-B243-1412FCA7BD16}"/>
                </a:ext>
              </a:extLst>
            </p:cNvPr>
            <p:cNvSpPr txBox="1"/>
            <p:nvPr/>
          </p:nvSpPr>
          <p:spPr>
            <a:xfrm>
              <a:off x="5038596" y="1597092"/>
              <a:ext cx="137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11,12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03E2D3-9F1F-4A3E-A8F6-EBC283CC4A92}"/>
              </a:ext>
            </a:extLst>
          </p:cNvPr>
          <p:cNvGrpSpPr/>
          <p:nvPr/>
        </p:nvGrpSpPr>
        <p:grpSpPr>
          <a:xfrm>
            <a:off x="8114883" y="1862701"/>
            <a:ext cx="2126109" cy="951531"/>
            <a:chOff x="4965552" y="1736224"/>
            <a:chExt cx="1461186" cy="9515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95AFAA-48A1-4EDD-96C9-F0286757BD3B}"/>
                </a:ext>
              </a:extLst>
            </p:cNvPr>
            <p:cNvSpPr txBox="1"/>
            <p:nvPr/>
          </p:nvSpPr>
          <p:spPr>
            <a:xfrm>
              <a:off x="5051764" y="2349201"/>
              <a:ext cx="1374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Case Study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10708B-371E-432B-91BF-BA8D5D3A8EB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13,14,15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Arc 59">
            <a:extLst>
              <a:ext uri="{FF2B5EF4-FFF2-40B4-BE49-F238E27FC236}">
                <a16:creationId xmlns:a16="http://schemas.microsoft.com/office/drawing/2014/main" id="{4DA34EEC-2553-41F3-9383-E58222DCCDD4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B8806C48-5C4F-48D7-9F8D-3B18E9C021B9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4F387310-6EB9-4314-9EFE-ED9E6FFB0F17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EA15025-7F72-4C59-A06D-42E92594500C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519DECE5-A5B9-4F60-BEEE-BF2178BBC9D0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E2D725D8-93FC-4335-B61C-174F77CA84EB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53A42C63-F353-41C2-831B-E6BFF05A7218}"/>
              </a:ext>
            </a:extLst>
          </p:cNvPr>
          <p:cNvSpPr/>
          <p:nvPr/>
        </p:nvSpPr>
        <p:spPr>
          <a:xfrm>
            <a:off x="6837356" y="1646748"/>
            <a:ext cx="2484002" cy="3216063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214881" y="2675904"/>
                </a:moveTo>
                <a:cubicBezTo>
                  <a:pt x="161809" y="2675904"/>
                  <a:pt x="118785" y="2718928"/>
                  <a:pt x="118785" y="2772000"/>
                </a:cubicBezTo>
                <a:cubicBezTo>
                  <a:pt x="118785" y="2825072"/>
                  <a:pt x="161809" y="2868096"/>
                  <a:pt x="214881" y="2868096"/>
                </a:cubicBezTo>
                <a:cubicBezTo>
                  <a:pt x="267953" y="2868096"/>
                  <a:pt x="310977" y="2825072"/>
                  <a:pt x="310977" y="2772000"/>
                </a:cubicBezTo>
                <a:cubicBezTo>
                  <a:pt x="310977" y="2718928"/>
                  <a:pt x="267953" y="2675904"/>
                  <a:pt x="214881" y="2675904"/>
                </a:cubicBezTo>
                <a:close/>
                <a:moveTo>
                  <a:pt x="214881" y="2257909"/>
                </a:moveTo>
                <a:cubicBezTo>
                  <a:pt x="161809" y="2257909"/>
                  <a:pt x="118785" y="2300933"/>
                  <a:pt x="118785" y="2354005"/>
                </a:cubicBezTo>
                <a:cubicBezTo>
                  <a:pt x="118785" y="2407077"/>
                  <a:pt x="161809" y="2450101"/>
                  <a:pt x="214881" y="2450101"/>
                </a:cubicBezTo>
                <a:cubicBezTo>
                  <a:pt x="267953" y="2450101"/>
                  <a:pt x="310977" y="2407077"/>
                  <a:pt x="310977" y="2354005"/>
                </a:cubicBezTo>
                <a:cubicBezTo>
                  <a:pt x="310977" y="2300933"/>
                  <a:pt x="267953" y="2257909"/>
                  <a:pt x="214881" y="2257909"/>
                </a:cubicBezTo>
                <a:close/>
                <a:moveTo>
                  <a:pt x="214881" y="1839914"/>
                </a:moveTo>
                <a:cubicBezTo>
                  <a:pt x="161809" y="1839914"/>
                  <a:pt x="118785" y="1882938"/>
                  <a:pt x="118785" y="1936010"/>
                </a:cubicBezTo>
                <a:cubicBezTo>
                  <a:pt x="118785" y="1989082"/>
                  <a:pt x="161809" y="2032106"/>
                  <a:pt x="214881" y="2032106"/>
                </a:cubicBezTo>
                <a:cubicBezTo>
                  <a:pt x="267953" y="2032106"/>
                  <a:pt x="310977" y="1989082"/>
                  <a:pt x="310977" y="1936010"/>
                </a:cubicBezTo>
                <a:cubicBezTo>
                  <a:pt x="310977" y="1882938"/>
                  <a:pt x="267953" y="1839914"/>
                  <a:pt x="214881" y="1839914"/>
                </a:cubicBezTo>
                <a:close/>
                <a:moveTo>
                  <a:pt x="214881" y="1421919"/>
                </a:moveTo>
                <a:cubicBezTo>
                  <a:pt x="161809" y="1421919"/>
                  <a:pt x="118785" y="1464943"/>
                  <a:pt x="118785" y="1518015"/>
                </a:cubicBezTo>
                <a:cubicBezTo>
                  <a:pt x="118785" y="1571087"/>
                  <a:pt x="161809" y="1614111"/>
                  <a:pt x="214881" y="1614111"/>
                </a:cubicBezTo>
                <a:cubicBezTo>
                  <a:pt x="267953" y="1614111"/>
                  <a:pt x="310977" y="1571087"/>
                  <a:pt x="310977" y="1518015"/>
                </a:cubicBezTo>
                <a:cubicBezTo>
                  <a:pt x="310977" y="1464943"/>
                  <a:pt x="267953" y="1421919"/>
                  <a:pt x="214881" y="1421919"/>
                </a:cubicBezTo>
                <a:close/>
                <a:moveTo>
                  <a:pt x="214881" y="1003924"/>
                </a:moveTo>
                <a:cubicBezTo>
                  <a:pt x="161809" y="1003924"/>
                  <a:pt x="118785" y="1046948"/>
                  <a:pt x="118785" y="1100020"/>
                </a:cubicBezTo>
                <a:cubicBezTo>
                  <a:pt x="118785" y="1153092"/>
                  <a:pt x="161809" y="1196116"/>
                  <a:pt x="214881" y="1196116"/>
                </a:cubicBezTo>
                <a:cubicBezTo>
                  <a:pt x="267953" y="1196116"/>
                  <a:pt x="310977" y="1153092"/>
                  <a:pt x="310977" y="1100020"/>
                </a:cubicBezTo>
                <a:cubicBezTo>
                  <a:pt x="310977" y="1046948"/>
                  <a:pt x="267953" y="1003924"/>
                  <a:pt x="214881" y="1003924"/>
                </a:cubicBezTo>
                <a:close/>
                <a:moveTo>
                  <a:pt x="214881" y="585929"/>
                </a:moveTo>
                <a:cubicBezTo>
                  <a:pt x="161809" y="585929"/>
                  <a:pt x="118785" y="628953"/>
                  <a:pt x="118785" y="682025"/>
                </a:cubicBezTo>
                <a:cubicBezTo>
                  <a:pt x="118785" y="735097"/>
                  <a:pt x="161809" y="778121"/>
                  <a:pt x="214881" y="778121"/>
                </a:cubicBezTo>
                <a:cubicBezTo>
                  <a:pt x="267953" y="778121"/>
                  <a:pt x="310977" y="735097"/>
                  <a:pt x="310977" y="682025"/>
                </a:cubicBezTo>
                <a:cubicBezTo>
                  <a:pt x="310977" y="628953"/>
                  <a:pt x="267953" y="585929"/>
                  <a:pt x="214881" y="585929"/>
                </a:cubicBezTo>
                <a:close/>
                <a:moveTo>
                  <a:pt x="214881" y="167934"/>
                </a:moveTo>
                <a:cubicBezTo>
                  <a:pt x="161809" y="167934"/>
                  <a:pt x="118785" y="210958"/>
                  <a:pt x="118785" y="264030"/>
                </a:cubicBezTo>
                <a:cubicBezTo>
                  <a:pt x="118785" y="317102"/>
                  <a:pt x="161809" y="360126"/>
                  <a:pt x="214881" y="360126"/>
                </a:cubicBezTo>
                <a:cubicBezTo>
                  <a:pt x="267953" y="360126"/>
                  <a:pt x="310977" y="317102"/>
                  <a:pt x="310977" y="264030"/>
                </a:cubicBezTo>
                <a:cubicBezTo>
                  <a:pt x="310977" y="210958"/>
                  <a:pt x="267953" y="167934"/>
                  <a:pt x="214881" y="167934"/>
                </a:cubicBezTo>
                <a:close/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CF4FD-57BB-4BDA-BB41-137DA1670873}"/>
              </a:ext>
            </a:extLst>
          </p:cNvPr>
          <p:cNvGrpSpPr/>
          <p:nvPr/>
        </p:nvGrpSpPr>
        <p:grpSpPr>
          <a:xfrm>
            <a:off x="3967838" y="3783118"/>
            <a:ext cx="6690809" cy="2520675"/>
            <a:chOff x="1521177" y="3921537"/>
            <a:chExt cx="6690809" cy="2520675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id="{6E9F503C-C7DB-412B-82CB-07B014941892}"/>
                </a:ext>
              </a:extLst>
            </p:cNvPr>
            <p:cNvSpPr/>
            <p:nvPr/>
          </p:nvSpPr>
          <p:spPr>
            <a:xfrm flipH="1">
              <a:off x="1521177" y="602358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DAC3E2-30C7-406F-AC84-0286F3959AB3}"/>
                </a:ext>
              </a:extLst>
            </p:cNvPr>
            <p:cNvGrpSpPr/>
            <p:nvPr/>
          </p:nvGrpSpPr>
          <p:grpSpPr>
            <a:xfrm rot="2700000">
              <a:off x="5397067" y="1924558"/>
              <a:ext cx="817939" cy="4811898"/>
              <a:chOff x="6010272" y="2713784"/>
              <a:chExt cx="715173" cy="420733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4A3FA5E-B9CF-45B6-B04C-591C5EAC8AF0}"/>
                  </a:ext>
                </a:extLst>
              </p:cNvPr>
              <p:cNvGrpSpPr/>
              <p:nvPr/>
            </p:nvGrpSpPr>
            <p:grpSpPr>
              <a:xfrm>
                <a:off x="6010272" y="6136593"/>
                <a:ext cx="709526" cy="784525"/>
                <a:chOff x="2193351" y="5121188"/>
                <a:chExt cx="896767" cy="906320"/>
              </a:xfrm>
            </p:grpSpPr>
            <p:sp>
              <p:nvSpPr>
                <p:cNvPr id="19" name="Rectangle 8">
                  <a:extLst>
                    <a:ext uri="{FF2B5EF4-FFF2-40B4-BE49-F238E27FC236}">
                      <a16:creationId xmlns:a16="http://schemas.microsoft.com/office/drawing/2014/main" id="{60315477-6D82-499E-AABD-CE43825690AB}"/>
                    </a:ext>
                  </a:extLst>
                </p:cNvPr>
                <p:cNvSpPr/>
                <p:nvPr/>
              </p:nvSpPr>
              <p:spPr>
                <a:xfrm>
                  <a:off x="2193351" y="5127408"/>
                  <a:ext cx="896767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BACE5549-35FA-4739-9AED-1B06547AFFE2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351979AA-3E1F-4AD4-A079-471CC6A42C28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63E24784-723C-48C7-84C3-424A29D9A4C9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3" name="Rectangle 8">
                  <a:extLst>
                    <a:ext uri="{FF2B5EF4-FFF2-40B4-BE49-F238E27FC236}">
                      <a16:creationId xmlns:a16="http://schemas.microsoft.com/office/drawing/2014/main" id="{1EE0F6F9-6339-46EF-9DC5-DA4E360D5E2C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C63B24-CFA6-4441-B0A8-65323CF457FC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07640" cy="3348900"/>
                <a:chOff x="6012160" y="2852936"/>
                <a:chExt cx="707640" cy="33489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17C75E5-CE08-46D4-8EDD-6DCB6A60B251}"/>
                    </a:ext>
                  </a:extLst>
                </p:cNvPr>
                <p:cNvGrpSpPr/>
                <p:nvPr/>
              </p:nvGrpSpPr>
              <p:grpSpPr>
                <a:xfrm>
                  <a:off x="6012160" y="5074485"/>
                  <a:ext cx="707640" cy="1127351"/>
                  <a:chOff x="6012160" y="5074485"/>
                  <a:chExt cx="707640" cy="1127351"/>
                </a:xfrm>
              </p:grpSpPr>
              <p:sp>
                <p:nvSpPr>
                  <p:cNvPr id="16" name="Rectangle 2">
                    <a:extLst>
                      <a:ext uri="{FF2B5EF4-FFF2-40B4-BE49-F238E27FC236}">
                        <a16:creationId xmlns:a16="http://schemas.microsoft.com/office/drawing/2014/main" id="{EE5C985F-3C08-4E51-B4E9-A0EBAE5BB26A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74486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" name="Rectangle 2">
                    <a:extLst>
                      <a:ext uri="{FF2B5EF4-FFF2-40B4-BE49-F238E27FC236}">
                        <a16:creationId xmlns:a16="http://schemas.microsoft.com/office/drawing/2014/main" id="{D9482157-AFC2-4C58-AF06-A125D70797B8}"/>
                      </a:ext>
                    </a:extLst>
                  </p:cNvPr>
                  <p:cNvSpPr/>
                  <p:nvPr/>
                </p:nvSpPr>
                <p:spPr>
                  <a:xfrm>
                    <a:off x="6249871" y="5074485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8" name="Rectangle 2">
                    <a:extLst>
                      <a:ext uri="{FF2B5EF4-FFF2-40B4-BE49-F238E27FC236}">
                        <a16:creationId xmlns:a16="http://schemas.microsoft.com/office/drawing/2014/main" id="{9D65716A-ED71-4E38-A03A-FC8F3777B396}"/>
                      </a:ext>
                    </a:extLst>
                  </p:cNvPr>
                  <p:cNvSpPr/>
                  <p:nvPr/>
                </p:nvSpPr>
                <p:spPr>
                  <a:xfrm>
                    <a:off x="6482200" y="5079873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39A9241-39E2-4272-B389-B34C14914D78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07640" cy="2237706"/>
                  <a:chOff x="6012160" y="2852936"/>
                  <a:chExt cx="707640" cy="223770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9099238-A69E-4AAB-B6D4-DC2D521D72F9}"/>
                      </a:ext>
                    </a:extLst>
                  </p:cNvPr>
                  <p:cNvSpPr/>
                  <p:nvPr/>
                </p:nvSpPr>
                <p:spPr>
                  <a:xfrm>
                    <a:off x="6482200" y="2858320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132AA088-2BD3-4D3D-9F5A-F17EAEA60043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A31FA620-5E20-4512-A102-15A956E44C9A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>
                      <a:ea typeface="+mj-ea"/>
                    </a:endParaRPr>
                  </a:p>
                </p:txBody>
              </p:sp>
            </p:grpSp>
          </p:grpSp>
          <p:sp>
            <p:nvSpPr>
              <p:cNvPr id="9" name="Hexagon 1">
                <a:extLst>
                  <a:ext uri="{FF2B5EF4-FFF2-40B4-BE49-F238E27FC236}">
                    <a16:creationId xmlns:a16="http://schemas.microsoft.com/office/drawing/2014/main" id="{E754CEF8-F9C6-4025-8427-503266392BE6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02EB5C-4BBD-471F-B760-0199148DE77A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</p:grpSp>
      <p:sp>
        <p:nvSpPr>
          <p:cNvPr id="24" name="Rectangle 56">
            <a:extLst>
              <a:ext uri="{FF2B5EF4-FFF2-40B4-BE49-F238E27FC236}">
                <a16:creationId xmlns:a16="http://schemas.microsoft.com/office/drawing/2014/main" id="{E198698F-2F5E-4218-9AAA-F4565A3CF802}"/>
              </a:ext>
            </a:extLst>
          </p:cNvPr>
          <p:cNvSpPr/>
          <p:nvPr/>
        </p:nvSpPr>
        <p:spPr>
          <a:xfrm rot="10800000">
            <a:off x="7750380" y="2950935"/>
            <a:ext cx="2484002" cy="2984042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198155" y="398133"/>
                </a:moveTo>
                <a:cubicBezTo>
                  <a:pt x="251227" y="398133"/>
                  <a:pt x="294251" y="355109"/>
                  <a:pt x="294251" y="302037"/>
                </a:cubicBezTo>
                <a:cubicBezTo>
                  <a:pt x="294251" y="248965"/>
                  <a:pt x="251227" y="205941"/>
                  <a:pt x="198155" y="205941"/>
                </a:cubicBezTo>
                <a:cubicBezTo>
                  <a:pt x="145083" y="205941"/>
                  <a:pt x="102059" y="248965"/>
                  <a:pt x="102059" y="302037"/>
                </a:cubicBezTo>
                <a:cubicBezTo>
                  <a:pt x="102059" y="355109"/>
                  <a:pt x="145083" y="398133"/>
                  <a:pt x="198155" y="398133"/>
                </a:cubicBezTo>
                <a:close/>
                <a:moveTo>
                  <a:pt x="198155" y="816128"/>
                </a:moveTo>
                <a:cubicBezTo>
                  <a:pt x="251227" y="816128"/>
                  <a:pt x="294251" y="773104"/>
                  <a:pt x="294251" y="720032"/>
                </a:cubicBezTo>
                <a:cubicBezTo>
                  <a:pt x="294251" y="666960"/>
                  <a:pt x="251227" y="623936"/>
                  <a:pt x="198155" y="623936"/>
                </a:cubicBezTo>
                <a:cubicBezTo>
                  <a:pt x="145083" y="623936"/>
                  <a:pt x="102059" y="666960"/>
                  <a:pt x="102059" y="720032"/>
                </a:cubicBezTo>
                <a:cubicBezTo>
                  <a:pt x="102059" y="773104"/>
                  <a:pt x="145083" y="816128"/>
                  <a:pt x="198155" y="816128"/>
                </a:cubicBezTo>
                <a:close/>
                <a:moveTo>
                  <a:pt x="198155" y="1234123"/>
                </a:moveTo>
                <a:cubicBezTo>
                  <a:pt x="251227" y="1234123"/>
                  <a:pt x="294251" y="1191099"/>
                  <a:pt x="294251" y="1138027"/>
                </a:cubicBezTo>
                <a:cubicBezTo>
                  <a:pt x="294251" y="1084955"/>
                  <a:pt x="251227" y="1041931"/>
                  <a:pt x="198155" y="1041931"/>
                </a:cubicBezTo>
                <a:cubicBezTo>
                  <a:pt x="145083" y="1041931"/>
                  <a:pt x="102059" y="1084955"/>
                  <a:pt x="102059" y="1138027"/>
                </a:cubicBezTo>
                <a:cubicBezTo>
                  <a:pt x="102059" y="1191099"/>
                  <a:pt x="145083" y="1234123"/>
                  <a:pt x="198155" y="1234123"/>
                </a:cubicBezTo>
                <a:close/>
                <a:moveTo>
                  <a:pt x="198155" y="1652118"/>
                </a:moveTo>
                <a:cubicBezTo>
                  <a:pt x="251227" y="1652118"/>
                  <a:pt x="294251" y="1609094"/>
                  <a:pt x="294251" y="1556022"/>
                </a:cubicBezTo>
                <a:cubicBezTo>
                  <a:pt x="294251" y="1502950"/>
                  <a:pt x="251227" y="1459926"/>
                  <a:pt x="198155" y="1459926"/>
                </a:cubicBezTo>
                <a:cubicBezTo>
                  <a:pt x="145083" y="1459926"/>
                  <a:pt x="102059" y="1502950"/>
                  <a:pt x="102059" y="1556022"/>
                </a:cubicBezTo>
                <a:cubicBezTo>
                  <a:pt x="102059" y="1609094"/>
                  <a:pt x="145083" y="1652118"/>
                  <a:pt x="198155" y="1652118"/>
                </a:cubicBezTo>
                <a:close/>
                <a:moveTo>
                  <a:pt x="198155" y="2070113"/>
                </a:moveTo>
                <a:cubicBezTo>
                  <a:pt x="251227" y="2070113"/>
                  <a:pt x="294251" y="2027089"/>
                  <a:pt x="294251" y="1974017"/>
                </a:cubicBezTo>
                <a:cubicBezTo>
                  <a:pt x="294251" y="1920945"/>
                  <a:pt x="251227" y="1877921"/>
                  <a:pt x="198155" y="1877921"/>
                </a:cubicBezTo>
                <a:cubicBezTo>
                  <a:pt x="145083" y="1877921"/>
                  <a:pt x="102059" y="1920945"/>
                  <a:pt x="102059" y="1974017"/>
                </a:cubicBezTo>
                <a:cubicBezTo>
                  <a:pt x="102059" y="2027089"/>
                  <a:pt x="145083" y="2070113"/>
                  <a:pt x="198155" y="2070113"/>
                </a:cubicBezTo>
                <a:close/>
                <a:moveTo>
                  <a:pt x="198155" y="2488108"/>
                </a:moveTo>
                <a:cubicBezTo>
                  <a:pt x="251227" y="2488108"/>
                  <a:pt x="294251" y="2445084"/>
                  <a:pt x="294251" y="2392012"/>
                </a:cubicBezTo>
                <a:cubicBezTo>
                  <a:pt x="294251" y="2338940"/>
                  <a:pt x="251227" y="2295916"/>
                  <a:pt x="198155" y="2295916"/>
                </a:cubicBezTo>
                <a:cubicBezTo>
                  <a:pt x="145083" y="2295916"/>
                  <a:pt x="102059" y="2338940"/>
                  <a:pt x="102059" y="2392012"/>
                </a:cubicBezTo>
                <a:cubicBezTo>
                  <a:pt x="102059" y="2445084"/>
                  <a:pt x="145083" y="2488108"/>
                  <a:pt x="198155" y="2488108"/>
                </a:cubicBezTo>
                <a:close/>
                <a:moveTo>
                  <a:pt x="0" y="2984041"/>
                </a:moveTo>
                <a:lnTo>
                  <a:pt x="0" y="0"/>
                </a:lnTo>
                <a:lnTo>
                  <a:pt x="2484001" y="0"/>
                </a:lnTo>
                <a:lnTo>
                  <a:pt x="2484001" y="50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5" name="Rectangle 56">
            <a:extLst>
              <a:ext uri="{FF2B5EF4-FFF2-40B4-BE49-F238E27FC236}">
                <a16:creationId xmlns:a16="http://schemas.microsoft.com/office/drawing/2014/main" id="{58B90DE3-6B76-409F-9B38-75B75D4B4136}"/>
              </a:ext>
            </a:extLst>
          </p:cNvPr>
          <p:cNvSpPr/>
          <p:nvPr/>
        </p:nvSpPr>
        <p:spPr>
          <a:xfrm>
            <a:off x="7313243" y="1780095"/>
            <a:ext cx="1838581" cy="2359781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6" name="Rectangle 56">
            <a:extLst>
              <a:ext uri="{FF2B5EF4-FFF2-40B4-BE49-F238E27FC236}">
                <a16:creationId xmlns:a16="http://schemas.microsoft.com/office/drawing/2014/main" id="{76A7CCD9-F665-4CA4-96D5-4784A9893C65}"/>
              </a:ext>
            </a:extLst>
          </p:cNvPr>
          <p:cNvSpPr/>
          <p:nvPr/>
        </p:nvSpPr>
        <p:spPr>
          <a:xfrm rot="10800000">
            <a:off x="7942533" y="3681113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43817861-7C95-4913-9E0A-9FF3855BA999}"/>
              </a:ext>
            </a:extLst>
          </p:cNvPr>
          <p:cNvSpPr/>
          <p:nvPr/>
        </p:nvSpPr>
        <p:spPr>
          <a:xfrm rot="10800000">
            <a:off x="7940070" y="3698731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16541D-3A94-49DC-AE8B-F24ECF40EA76}"/>
              </a:ext>
            </a:extLst>
          </p:cNvPr>
          <p:cNvSpPr txBox="1"/>
          <p:nvPr/>
        </p:nvSpPr>
        <p:spPr>
          <a:xfrm>
            <a:off x="7334957" y="2041674"/>
            <a:ext cx="175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ea typeface="+mj-ea"/>
                <a:cs typeface="Arial" pitchFamily="34" charset="0"/>
              </a:rPr>
              <a:t>PostgreSQL</a:t>
            </a:r>
            <a:endParaRPr lang="ko-KR" altLang="en-US" sz="2000" b="1" dirty="0">
              <a:solidFill>
                <a:schemeClr val="accent3"/>
              </a:solidFill>
              <a:ea typeface="+mj-ea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4202E4-CEBE-2BF7-0C07-56C05B43652F}"/>
              </a:ext>
            </a:extLst>
          </p:cNvPr>
          <p:cNvSpPr txBox="1"/>
          <p:nvPr/>
        </p:nvSpPr>
        <p:spPr>
          <a:xfrm>
            <a:off x="7922038" y="5269226"/>
            <a:ext cx="214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3"/>
                </a:solidFill>
                <a:ea typeface="+mj-ea"/>
                <a:cs typeface="Arial" pitchFamily="34" charset="0"/>
              </a:rPr>
              <a:t>Sqldeveloper</a:t>
            </a:r>
            <a:endParaRPr lang="ko-KR" altLang="en-US" sz="2000" b="1" dirty="0">
              <a:solidFill>
                <a:schemeClr val="accent3"/>
              </a:solidFill>
              <a:ea typeface="+mj-ea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CDC113-8E53-37B6-3200-BE3796820E7D}"/>
              </a:ext>
            </a:extLst>
          </p:cNvPr>
          <p:cNvSpPr txBox="1"/>
          <p:nvPr/>
        </p:nvSpPr>
        <p:spPr>
          <a:xfrm>
            <a:off x="1464571" y="2462831"/>
            <a:ext cx="35418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manajemen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database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relasional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bersifat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open source. 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manajemen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database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memakai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bahasa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query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utama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SQL,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hampir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sama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MySQL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999" y="374424"/>
            <a:ext cx="11573197" cy="724247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Perkuliahan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3E2609-FB7F-4B12-A633-6C324BF6A267}"/>
              </a:ext>
            </a:extLst>
          </p:cNvPr>
          <p:cNvGrpSpPr/>
          <p:nvPr/>
        </p:nvGrpSpPr>
        <p:grpSpPr>
          <a:xfrm>
            <a:off x="7372515" y="1701804"/>
            <a:ext cx="4062015" cy="677109"/>
            <a:chOff x="3017859" y="4283314"/>
            <a:chExt cx="2579765" cy="6771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8B93A-C183-4B5F-B75B-FB88B6ECAB7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Tugas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997AA-366C-4002-B0FD-967BCBDAA30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B14C-3F38-4F1D-BC5E-C69AE1B9CC5C}"/>
              </a:ext>
            </a:extLst>
          </p:cNvPr>
          <p:cNvGrpSpPr/>
          <p:nvPr/>
        </p:nvGrpSpPr>
        <p:grpSpPr>
          <a:xfrm>
            <a:off x="7372515" y="2628951"/>
            <a:ext cx="4062015" cy="677109"/>
            <a:chOff x="3017859" y="4283314"/>
            <a:chExt cx="2579765" cy="677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433DAF-70F1-4136-928E-044C6FF8095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Absen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6F8D38-7FD5-4BE0-A721-AC08C2DD847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804BB-0AC7-4E62-9CBD-B1322545A321}"/>
              </a:ext>
            </a:extLst>
          </p:cNvPr>
          <p:cNvGrpSpPr/>
          <p:nvPr/>
        </p:nvGrpSpPr>
        <p:grpSpPr>
          <a:xfrm>
            <a:off x="7372515" y="3556097"/>
            <a:ext cx="4062015" cy="677109"/>
            <a:chOff x="3017859" y="4283314"/>
            <a:chExt cx="2579765" cy="67710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E64338-2684-444D-85D9-0F2156D0000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588822-45AB-4622-AF4F-570975288B5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CA1505-C2A6-4CA9-A150-FB0C6EBD1E73}"/>
              </a:ext>
            </a:extLst>
          </p:cNvPr>
          <p:cNvGrpSpPr/>
          <p:nvPr/>
        </p:nvGrpSpPr>
        <p:grpSpPr>
          <a:xfrm>
            <a:off x="7372515" y="4483244"/>
            <a:ext cx="4062015" cy="677109"/>
            <a:chOff x="3017859" y="4283314"/>
            <a:chExt cx="2579765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E5761-6CC2-4089-ABDC-C125702CADB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UAS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5B027-B0BD-4582-8C4E-247E8F8D822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25DDF-54C0-44F1-9312-CC567147E6D6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F344A5-D92C-4603-A473-E966BA62A68D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D9F7C8-DFDE-4FE7-9999-7B888487F58A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D964D23-0A44-4C3A-8202-130EAAE36554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F42F8BA-36EB-4CDA-9C34-2FBFA3D0D547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270141-EAEF-4DB8-BE02-068A9E67E9FC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E337CC-A763-4D05-9509-C4A9D2828580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BE05377-4603-403A-A13B-77D1DF41A42C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D4AE32-2565-486C-BF53-0B038014A932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3DF46610-DACB-4655-9E27-6303C15CF9D1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883F40A-F0E2-4360-B804-5E0397A9798F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77F18C11-B6DB-430E-8122-3CB9C2348FF3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DCC16741-899C-4C47-8E8F-45E9E56D2107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459F8-5881-4DEB-8A81-B89DA92F1CB7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C4E87-AE40-4F8D-B76D-0F3FE3C5E753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EBC72B-82D4-4B5A-9E29-9A6C7DF9679D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5405A9-7AFD-4CD6-895B-4CC9E600198B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8A8935-BBBB-4065-80B9-2A9DD8DE3D40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3B169F-B6F7-48B5-B5C3-3FAAAF1B142C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61085DFF-D2A6-4757-BC9C-B6911BE3148F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5EDA7E-EAC2-42DC-BA31-82F98D89F64F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3DD0C1A1-1C2E-4ABE-8BA7-25BE1B74C75A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FAA098A8-6698-44B6-8D31-46D25DF7D96F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FF4B2DD-ACCF-4187-A0B1-2C8698891D41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:a16="http://schemas.microsoft.com/office/drawing/2014/main" id="{8F03E05A-CFBC-4422-8C99-19A95C4DDBD0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:a16="http://schemas.microsoft.com/office/drawing/2014/main" id="{4211E5DD-CA5C-4F4B-9DE5-AD3F17D00AC0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:a16="http://schemas.microsoft.com/office/drawing/2014/main" id="{78B7AA01-3133-49A1-9E4E-2400AFB045CD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939CEFD3-3525-43BA-AE9D-63D482D72FEB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643D6B73-DCC6-4A78-BDBC-0C65DE1E5B09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7802457-5DD1-4216-8401-316524397E6E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FC68CD52-4B81-4454-BCA7-8BFFCA054C31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CAE076D-7406-4897-B4DC-790DECC79ACC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896983" y="3869568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3BF4E-D24B-4B48-B566-407BB5074D7C}"/>
              </a:ext>
            </a:extLst>
          </p:cNvPr>
          <p:cNvSpPr/>
          <p:nvPr/>
        </p:nvSpPr>
        <p:spPr>
          <a:xfrm>
            <a:off x="9156603" y="3869568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89698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D781572-101D-4074-B40F-A81C262EFB0A}"/>
              </a:ext>
            </a:extLst>
          </p:cNvPr>
          <p:cNvSpPr/>
          <p:nvPr/>
        </p:nvSpPr>
        <p:spPr>
          <a:xfrm>
            <a:off x="915660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1706983" y="5614477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125C9-4822-43ED-81B6-AF919C300230}"/>
              </a:ext>
            </a:extLst>
          </p:cNvPr>
          <p:cNvSpPr/>
          <p:nvPr/>
        </p:nvSpPr>
        <p:spPr>
          <a:xfrm>
            <a:off x="9966603" y="5614477"/>
            <a:ext cx="50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4B1CCC-F9FA-42D9-84FF-B2D9C106A86B}"/>
              </a:ext>
            </a:extLst>
          </p:cNvPr>
          <p:cNvSpPr txBox="1">
            <a:spLocks/>
          </p:cNvSpPr>
          <p:nvPr/>
        </p:nvSpPr>
        <p:spPr>
          <a:xfrm>
            <a:off x="113098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113098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77F5AC8-0F70-40D5-88B5-D881D5956102}"/>
              </a:ext>
            </a:extLst>
          </p:cNvPr>
          <p:cNvSpPr txBox="1">
            <a:spLocks/>
          </p:cNvSpPr>
          <p:nvPr/>
        </p:nvSpPr>
        <p:spPr>
          <a:xfrm>
            <a:off x="113098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987D2C7-EFFC-42B8-B468-1E531E8D4C08}"/>
              </a:ext>
            </a:extLst>
          </p:cNvPr>
          <p:cNvSpPr txBox="1">
            <a:spLocks/>
          </p:cNvSpPr>
          <p:nvPr/>
        </p:nvSpPr>
        <p:spPr>
          <a:xfrm>
            <a:off x="939060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8242AF-6E54-4310-B122-29F755F711D6}"/>
              </a:ext>
            </a:extLst>
          </p:cNvPr>
          <p:cNvSpPr txBox="1"/>
          <p:nvPr/>
        </p:nvSpPr>
        <p:spPr>
          <a:xfrm>
            <a:off x="939060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9DC07CDE-FB69-4E03-AB64-F7E4CFAF0BE1}"/>
              </a:ext>
            </a:extLst>
          </p:cNvPr>
          <p:cNvSpPr txBox="1">
            <a:spLocks/>
          </p:cNvSpPr>
          <p:nvPr/>
        </p:nvSpPr>
        <p:spPr>
          <a:xfrm>
            <a:off x="939060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DB2D06-8FB7-42B4-BB4D-96F89C510B97}"/>
              </a:ext>
            </a:extLst>
          </p:cNvPr>
          <p:cNvGrpSpPr/>
          <p:nvPr/>
        </p:nvGrpSpPr>
        <p:grpSpPr>
          <a:xfrm>
            <a:off x="6417812" y="3864440"/>
            <a:ext cx="2124000" cy="2248909"/>
            <a:chOff x="3650190" y="3869568"/>
            <a:chExt cx="2124000" cy="2248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CA8114-48BE-491F-A6D8-D30F38A44BA1}"/>
                </a:ext>
              </a:extLst>
            </p:cNvPr>
            <p:cNvSpPr/>
            <p:nvPr/>
          </p:nvSpPr>
          <p:spPr>
            <a:xfrm>
              <a:off x="3650190" y="3869568"/>
              <a:ext cx="212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563FEB6-E915-4550-86AD-570B3C6D6F66}"/>
                </a:ext>
              </a:extLst>
            </p:cNvPr>
            <p:cNvSpPr/>
            <p:nvPr/>
          </p:nvSpPr>
          <p:spPr>
            <a:xfrm>
              <a:off x="3650190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8366F5-5533-460E-B17E-DDB4D00E2B70}"/>
                </a:ext>
              </a:extLst>
            </p:cNvPr>
            <p:cNvSpPr/>
            <p:nvPr/>
          </p:nvSpPr>
          <p:spPr>
            <a:xfrm>
              <a:off x="4460190" y="5614477"/>
              <a:ext cx="50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E40E90B1-464C-4F3D-815B-47A6BED1B2F6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4A4275-F7D3-4A49-A827-9B31AC43915A}"/>
                </a:ext>
              </a:extLst>
            </p:cNvPr>
            <p:cNvSpPr txBox="1"/>
            <p:nvPr/>
          </p:nvSpPr>
          <p:spPr>
            <a:xfrm>
              <a:off x="3884190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id="{8E78FC80-1367-4BCC-BBFB-3663FB049A65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3977734"/>
              <a:ext cx="1656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47EBAF57-DD05-438D-92D0-5C3B593D8159}"/>
                </a:ext>
              </a:extLst>
            </p:cNvPr>
            <p:cNvSpPr/>
            <p:nvPr/>
          </p:nvSpPr>
          <p:spPr>
            <a:xfrm rot="2700000">
              <a:off x="4589646" y="5665704"/>
              <a:ext cx="245088" cy="43939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57D43709-CDC4-4B6F-92CC-0AD77622D31F}"/>
              </a:ext>
            </a:extLst>
          </p:cNvPr>
          <p:cNvSpPr/>
          <p:nvPr/>
        </p:nvSpPr>
        <p:spPr>
          <a:xfrm>
            <a:off x="1786490" y="5720193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10057701" y="5746603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527A57-2695-44C4-AF99-C11D6A4BFABB}"/>
              </a:ext>
            </a:extLst>
          </p:cNvPr>
          <p:cNvGrpSpPr/>
          <p:nvPr/>
        </p:nvGrpSpPr>
        <p:grpSpPr>
          <a:xfrm>
            <a:off x="3651393" y="3873368"/>
            <a:ext cx="2124000" cy="2248909"/>
            <a:chOff x="6403397" y="3869568"/>
            <a:chExt cx="2124000" cy="22489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B2EE5-3DE7-4127-9452-2BECA0A5DDA3}"/>
                </a:ext>
              </a:extLst>
            </p:cNvPr>
            <p:cNvSpPr/>
            <p:nvPr/>
          </p:nvSpPr>
          <p:spPr>
            <a:xfrm>
              <a:off x="6403397" y="3869568"/>
              <a:ext cx="212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2EDA621-3C16-42AB-8191-9DD45F3333E6}"/>
                </a:ext>
              </a:extLst>
            </p:cNvPr>
            <p:cNvSpPr/>
            <p:nvPr/>
          </p:nvSpPr>
          <p:spPr>
            <a:xfrm>
              <a:off x="6403397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0FC5F2-E31C-4082-9283-F1D59ECC8775}"/>
                </a:ext>
              </a:extLst>
            </p:cNvPr>
            <p:cNvSpPr/>
            <p:nvPr/>
          </p:nvSpPr>
          <p:spPr>
            <a:xfrm>
              <a:off x="7213397" y="5614477"/>
              <a:ext cx="50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id="{69672CF9-2D57-402C-82C5-71955A446FC3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9CB2C3-9F00-4646-9F29-D5D0C57B0985}"/>
                </a:ext>
              </a:extLst>
            </p:cNvPr>
            <p:cNvSpPr txBox="1"/>
            <p:nvPr/>
          </p:nvSpPr>
          <p:spPr>
            <a:xfrm>
              <a:off x="6637397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A38F06B0-56B8-4A55-99A0-BFBCBAB12DFA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3977734"/>
              <a:ext cx="1656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ardrop 1">
              <a:extLst>
                <a:ext uri="{FF2B5EF4-FFF2-40B4-BE49-F238E27FC236}">
                  <a16:creationId xmlns:a16="http://schemas.microsoft.com/office/drawing/2014/main" id="{E7024E6F-2373-45C4-93F3-C1002DC9184B}"/>
                </a:ext>
              </a:extLst>
            </p:cNvPr>
            <p:cNvSpPr/>
            <p:nvPr/>
          </p:nvSpPr>
          <p:spPr>
            <a:xfrm rot="18805991">
              <a:off x="7278324" y="5675908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5AA45E-4F57-499A-8675-0B743B4E234E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D5B16B-18DF-4318-A34B-C45E72C8831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0B2251A-71CF-4FD4-8BC5-C0E49D33C2E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21EC759-667D-4F52-AB67-4580E86E385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281</Words>
  <Application>Microsoft Office PowerPoint</Application>
  <PresentationFormat>Widescreen</PresentationFormat>
  <Paragraphs>101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Segoe UI</vt:lpstr>
      <vt:lpstr>Symbol</vt:lpstr>
      <vt:lpstr>Tahoma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liza safitri</cp:lastModifiedBy>
  <cp:revision>60</cp:revision>
  <dcterms:created xsi:type="dcterms:W3CDTF">2020-01-20T05:08:25Z</dcterms:created>
  <dcterms:modified xsi:type="dcterms:W3CDTF">2024-01-29T03:11:02Z</dcterms:modified>
</cp:coreProperties>
</file>