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7"/>
  </p:notesMasterIdLst>
  <p:sldIdLst>
    <p:sldId id="256" r:id="rId2"/>
    <p:sldId id="258" r:id="rId3"/>
    <p:sldId id="265" r:id="rId4"/>
    <p:sldId id="269" r:id="rId5"/>
    <p:sldId id="283" r:id="rId6"/>
  </p:sldIdLst>
  <p:sldSz cx="9144000" cy="5143500" type="screen16x9"/>
  <p:notesSz cx="6858000" cy="9144000"/>
  <p:embeddedFontLst>
    <p:embeddedFont>
      <p:font typeface="Oswald Regular" panose="020B0604020202020204" charset="0"/>
      <p:regular r:id="rId8"/>
      <p:bold r:id="rId9"/>
    </p:embeddedFont>
    <p:embeddedFont>
      <p:font typeface="Fira Sans Extra Condensed Medium" panose="020B0604020202020204" charset="0"/>
      <p:regular r:id="rId10"/>
      <p:bold r:id="rId11"/>
      <p:italic r:id="rId12"/>
      <p:boldItalic r:id="rId13"/>
    </p:embeddedFont>
    <p:embeddedFont>
      <p:font typeface="Englebert" panose="020B0604020202020204" charset="0"/>
      <p:regular r:id="rId14"/>
    </p:embeddedFont>
    <p:embeddedFont>
      <p:font typeface="Zilla Slab Light" panose="020B0604020202020204" charset="0"/>
      <p:bold r:id="rId15"/>
      <p:boldItalic r:id="rId16"/>
    </p:embeddedFont>
    <p:embeddedFont>
      <p:font typeface="Roboto Slab Regular" panose="020B060402020202020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9AA0A6"/>
          </p15:clr>
        </p15:guide>
        <p15:guide id="2" orient="horz" pos="660">
          <p15:clr>
            <a:srgbClr val="9AA0A6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5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78"/>
      </p:cViewPr>
      <p:guideLst>
        <p:guide orient="horz"/>
        <p:guide orient="horz" pos="6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285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8949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4d0e54301_1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4d0e54301_1_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0643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5540b6adc3_2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5540b6adc3_2_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7986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5540b6adc3_2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5540b6adc3_2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0040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5540b6adc3_2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5540b6adc3_2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2043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OPENING" type="title">
  <p:cSld name="TITLE">
    <p:bg>
      <p:bgPr>
        <a:solidFill>
          <a:srgbClr val="AFA8D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6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86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 flipH="1">
            <a:off x="-118475" y="3119750"/>
            <a:ext cx="8706900" cy="10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0"/>
              <a:buFont typeface="Englebert"/>
              <a:buNone/>
              <a:defRPr sz="90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flipH="1">
            <a:off x="5480125" y="3772325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CUSTOM_1_1_1_2">
    <p:bg>
      <p:bgPr>
        <a:solidFill>
          <a:srgbClr val="AFA8D0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 txBox="1">
            <a:spLocks noGrp="1"/>
          </p:cNvSpPr>
          <p:nvPr>
            <p:ph type="title" hasCustomPrompt="1"/>
          </p:nvPr>
        </p:nvSpPr>
        <p:spPr>
          <a:xfrm>
            <a:off x="609427" y="1543250"/>
            <a:ext cx="2051100" cy="128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9" name="Google Shape;39;p4"/>
          <p:cNvSpPr txBox="1">
            <a:spLocks noGrp="1"/>
          </p:cNvSpPr>
          <p:nvPr>
            <p:ph type="ctrTitle" idx="2"/>
          </p:nvPr>
        </p:nvSpPr>
        <p:spPr>
          <a:xfrm>
            <a:off x="6094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ubTitle" idx="1"/>
          </p:nvPr>
        </p:nvSpPr>
        <p:spPr>
          <a:xfrm flipH="1">
            <a:off x="609425" y="36095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CUSTOM_1_1_1_2_1_1_1_1_1_1">
    <p:bg>
      <p:bgPr>
        <a:solidFill>
          <a:srgbClr val="AFA8D0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1_1_1_2_1_1_1_1_1_1_1_1_1_3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/>
          <p:nvPr/>
        </p:nvSpPr>
        <p:spPr>
          <a:xfrm>
            <a:off x="5652281" y="1286845"/>
            <a:ext cx="3108300" cy="3108300"/>
          </a:xfrm>
          <a:prstGeom prst="ellipse">
            <a:avLst/>
          </a:prstGeom>
          <a:solidFill>
            <a:srgbClr val="FFFFFF">
              <a:alpha val="8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45C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2"/>
          <p:cNvSpPr txBox="1">
            <a:spLocks noGrp="1"/>
          </p:cNvSpPr>
          <p:nvPr>
            <p:ph type="ctrTitle"/>
          </p:nvPr>
        </p:nvSpPr>
        <p:spPr>
          <a:xfrm flipH="1">
            <a:off x="3348275" y="2117550"/>
            <a:ext cx="77163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6000"/>
              <a:buNone/>
              <a:defRPr sz="6000">
                <a:solidFill>
                  <a:srgbClr val="645CA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1"/>
          </p:nvPr>
        </p:nvSpPr>
        <p:spPr>
          <a:xfrm flipH="1">
            <a:off x="5897899" y="2788050"/>
            <a:ext cx="26169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pos="5306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1_2_1_1_1_1_1_1_1_1_1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_1_2_1_1_1_1_1_1_1_1_1_3_2_1_1">
    <p:bg>
      <p:bgPr>
        <a:solidFill>
          <a:srgbClr val="AFA8D0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_1_1_2_1_1_1_1_1_1_1_1_1_3_1">
    <p:bg>
      <p:bgPr>
        <a:noFill/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AFA8D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Englebert"/>
              <a:buNone/>
              <a:defRPr sz="280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6" r:id="rId3"/>
    <p:sldLayoutId id="2147483668" r:id="rId4"/>
    <p:sldLayoutId id="2147483671" r:id="rId5"/>
    <p:sldLayoutId id="2147483672" r:id="rId6"/>
    <p:sldLayoutId id="2147483673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>
            <a:spLocks noGrp="1"/>
          </p:cNvSpPr>
          <p:nvPr>
            <p:ph type="ctrTitle"/>
          </p:nvPr>
        </p:nvSpPr>
        <p:spPr>
          <a:xfrm flipH="1">
            <a:off x="5410200" y="1197428"/>
            <a:ext cx="3842657" cy="107768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8000" dirty="0" smtClean="0">
                <a:solidFill>
                  <a:schemeClr val="tx1"/>
                </a:solidFill>
              </a:rPr>
              <a:t>STATISTIK</a:t>
            </a:r>
            <a:endParaRPr sz="8000" dirty="0">
              <a:solidFill>
                <a:schemeClr val="tx1"/>
              </a:solidFill>
            </a:endParaRPr>
          </a:p>
        </p:txBody>
      </p:sp>
      <p:sp>
        <p:nvSpPr>
          <p:cNvPr id="150" name="Google Shape;150;p30"/>
          <p:cNvSpPr txBox="1">
            <a:spLocks noGrp="1"/>
          </p:cNvSpPr>
          <p:nvPr>
            <p:ph type="subTitle" idx="1"/>
          </p:nvPr>
        </p:nvSpPr>
        <p:spPr>
          <a:xfrm flipH="1">
            <a:off x="5290456" y="4184054"/>
            <a:ext cx="3736713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 dirty="0" smtClean="0">
                <a:solidFill>
                  <a:schemeClr val="tx1"/>
                </a:solidFill>
                <a:latin typeface="Englebert" panose="020B0604020202020204" charset="0"/>
              </a:rPr>
              <a:t>NURUL HILDA SYANI PUTRI, S.Pd., M.Si</a:t>
            </a:r>
            <a:endParaRPr sz="1600" dirty="0">
              <a:solidFill>
                <a:schemeClr val="tx1"/>
              </a:solidFill>
              <a:latin typeface="Englebert" panose="020B0604020202020204" charset="0"/>
            </a:endParaRPr>
          </a:p>
        </p:txBody>
      </p:sp>
      <p:pic>
        <p:nvPicPr>
          <p:cNvPr id="151" name="Google Shape;151;p30"/>
          <p:cNvPicPr preferRelativeResize="0"/>
          <p:nvPr/>
        </p:nvPicPr>
        <p:blipFill rotWithShape="1">
          <a:blip r:embed="rId3">
            <a:alphaModFix/>
          </a:blip>
          <a:srcRect r="31266"/>
          <a:stretch/>
        </p:blipFill>
        <p:spPr>
          <a:xfrm>
            <a:off x="0" y="0"/>
            <a:ext cx="6285020" cy="5143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>
            <a:spLocks noGrp="1"/>
          </p:cNvSpPr>
          <p:nvPr>
            <p:ph type="ctrTitle" idx="2"/>
          </p:nvPr>
        </p:nvSpPr>
        <p:spPr>
          <a:xfrm>
            <a:off x="184884" y="2503903"/>
            <a:ext cx="3113488" cy="21551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>
                <a:solidFill>
                  <a:schemeClr val="tx1"/>
                </a:solidFill>
              </a:rPr>
              <a:t>Kontrak </a:t>
            </a:r>
            <a:br>
              <a:rPr lang="id-ID" dirty="0" smtClean="0">
                <a:solidFill>
                  <a:schemeClr val="tx1"/>
                </a:solidFill>
              </a:rPr>
            </a:br>
            <a:r>
              <a:rPr lang="id-ID" dirty="0" smtClean="0">
                <a:solidFill>
                  <a:schemeClr val="tx1"/>
                </a:solidFill>
              </a:rPr>
              <a:t>Kuliah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9"/>
          <p:cNvSpPr/>
          <p:nvPr/>
        </p:nvSpPr>
        <p:spPr>
          <a:xfrm>
            <a:off x="3883797" y="1693850"/>
            <a:ext cx="2272500" cy="2272500"/>
          </a:xfrm>
          <a:prstGeom prst="ellipse">
            <a:avLst/>
          </a:prstGeom>
          <a:gradFill>
            <a:gsLst>
              <a:gs pos="0">
                <a:srgbClr val="645CA7">
                  <a:alpha val="76470"/>
                </a:srgbClr>
              </a:gs>
              <a:gs pos="100000">
                <a:srgbClr val="D77EAD">
                  <a:alpha val="7647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9"/>
          <p:cNvSpPr/>
          <p:nvPr/>
        </p:nvSpPr>
        <p:spPr>
          <a:xfrm>
            <a:off x="3509913" y="489893"/>
            <a:ext cx="2002725" cy="1912205"/>
          </a:xfrm>
          <a:prstGeom prst="ellipse">
            <a:avLst/>
          </a:prstGeom>
          <a:solidFill>
            <a:srgbClr val="FFFFFF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9"/>
          <p:cNvSpPr/>
          <p:nvPr/>
        </p:nvSpPr>
        <p:spPr>
          <a:xfrm>
            <a:off x="2387510" y="1549352"/>
            <a:ext cx="1645200" cy="16452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9"/>
          <p:cNvSpPr/>
          <p:nvPr/>
        </p:nvSpPr>
        <p:spPr>
          <a:xfrm>
            <a:off x="5301152" y="877725"/>
            <a:ext cx="1360800" cy="1360800"/>
          </a:xfrm>
          <a:prstGeom prst="ellipse">
            <a:avLst/>
          </a:prstGeom>
          <a:solidFill>
            <a:srgbClr val="FFFFFF">
              <a:alpha val="294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9"/>
          <p:cNvSpPr txBox="1">
            <a:spLocks noGrp="1"/>
          </p:cNvSpPr>
          <p:nvPr>
            <p:ph type="ctrTitle"/>
          </p:nvPr>
        </p:nvSpPr>
        <p:spPr>
          <a:xfrm>
            <a:off x="295110" y="299925"/>
            <a:ext cx="2903698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3000" dirty="0" smtClean="0">
                <a:solidFill>
                  <a:schemeClr val="tx1"/>
                </a:solidFill>
              </a:rPr>
              <a:t>KONTRAK KULIAH</a:t>
            </a:r>
            <a:endParaRPr sz="3000" dirty="0">
              <a:solidFill>
                <a:schemeClr val="tx1"/>
              </a:solidFill>
            </a:endParaRPr>
          </a:p>
        </p:txBody>
      </p:sp>
      <p:sp>
        <p:nvSpPr>
          <p:cNvPr id="397" name="Google Shape;397;p39"/>
          <p:cNvSpPr txBox="1">
            <a:spLocks noGrp="1"/>
          </p:cNvSpPr>
          <p:nvPr>
            <p:ph type="ctrTitle"/>
          </p:nvPr>
        </p:nvSpPr>
        <p:spPr>
          <a:xfrm>
            <a:off x="4343368" y="2776519"/>
            <a:ext cx="1320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000" dirty="0" smtClean="0"/>
              <a:t>3</a:t>
            </a:r>
            <a:r>
              <a:rPr lang="id-ID" sz="3000" dirty="0"/>
              <a:t>5</a:t>
            </a:r>
            <a:r>
              <a:rPr lang="es" sz="3000" dirty="0" smtClean="0"/>
              <a:t>%</a:t>
            </a:r>
            <a:endParaRPr sz="3000" dirty="0"/>
          </a:p>
        </p:txBody>
      </p:sp>
      <p:sp>
        <p:nvSpPr>
          <p:cNvPr id="422" name="Google Shape;422;p39"/>
          <p:cNvSpPr/>
          <p:nvPr/>
        </p:nvSpPr>
        <p:spPr>
          <a:xfrm>
            <a:off x="4872350" y="1988588"/>
            <a:ext cx="32400" cy="3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9"/>
          <p:cNvSpPr/>
          <p:nvPr/>
        </p:nvSpPr>
        <p:spPr>
          <a:xfrm>
            <a:off x="4680750" y="3701488"/>
            <a:ext cx="32400" cy="32400"/>
          </a:xfrm>
          <a:prstGeom prst="ellipse">
            <a:avLst/>
          </a:prstGeom>
          <a:gradFill>
            <a:gsLst>
              <a:gs pos="0">
                <a:srgbClr val="645CA7"/>
              </a:gs>
              <a:gs pos="100000">
                <a:srgbClr val="D77EAD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9"/>
          <p:cNvSpPr/>
          <p:nvPr/>
        </p:nvSpPr>
        <p:spPr>
          <a:xfrm>
            <a:off x="5229975" y="3018450"/>
            <a:ext cx="62400" cy="62400"/>
          </a:xfrm>
          <a:prstGeom prst="ellipse">
            <a:avLst/>
          </a:prstGeom>
          <a:gradFill>
            <a:gsLst>
              <a:gs pos="0">
                <a:srgbClr val="645CA7"/>
              </a:gs>
              <a:gs pos="100000">
                <a:srgbClr val="D77EAD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9"/>
          <p:cNvSpPr/>
          <p:nvPr/>
        </p:nvSpPr>
        <p:spPr>
          <a:xfrm>
            <a:off x="5495825" y="1988588"/>
            <a:ext cx="32400" cy="3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9"/>
          <p:cNvSpPr/>
          <p:nvPr/>
        </p:nvSpPr>
        <p:spPr>
          <a:xfrm>
            <a:off x="3934250" y="2662488"/>
            <a:ext cx="32400" cy="3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7" name="Google Shape;427;p39"/>
          <p:cNvGrpSpPr/>
          <p:nvPr/>
        </p:nvGrpSpPr>
        <p:grpSpPr>
          <a:xfrm>
            <a:off x="4166100" y="2340750"/>
            <a:ext cx="1841775" cy="1360750"/>
            <a:chOff x="4166100" y="2340750"/>
            <a:chExt cx="1841775" cy="1360750"/>
          </a:xfrm>
        </p:grpSpPr>
        <p:sp>
          <p:nvSpPr>
            <p:cNvPr id="428" name="Google Shape;428;p39"/>
            <p:cNvSpPr/>
            <p:nvPr/>
          </p:nvSpPr>
          <p:spPr>
            <a:xfrm>
              <a:off x="4166100" y="3132025"/>
              <a:ext cx="62400" cy="6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5617825" y="2340750"/>
              <a:ext cx="62400" cy="6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5881775" y="3162113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4648350" y="2573563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5395700" y="3639100"/>
              <a:ext cx="62400" cy="6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5945475" y="2647500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4276150" y="2429925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5363300" y="2709888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39"/>
          <p:cNvSpPr txBox="1">
            <a:spLocks noGrp="1"/>
          </p:cNvSpPr>
          <p:nvPr>
            <p:ph type="ctrTitle"/>
          </p:nvPr>
        </p:nvSpPr>
        <p:spPr>
          <a:xfrm>
            <a:off x="3867985" y="1226122"/>
            <a:ext cx="1320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rgbClr val="D77EAD"/>
                </a:solidFill>
              </a:rPr>
              <a:t>30%</a:t>
            </a:r>
            <a:endParaRPr sz="3000" dirty="0">
              <a:solidFill>
                <a:srgbClr val="D77EAD"/>
              </a:solidFill>
            </a:endParaRPr>
          </a:p>
        </p:txBody>
      </p:sp>
      <p:sp>
        <p:nvSpPr>
          <p:cNvPr id="437" name="Google Shape;437;p39"/>
          <p:cNvSpPr txBox="1">
            <a:spLocks noGrp="1"/>
          </p:cNvSpPr>
          <p:nvPr>
            <p:ph type="ctrTitle"/>
          </p:nvPr>
        </p:nvSpPr>
        <p:spPr>
          <a:xfrm>
            <a:off x="5341052" y="1459039"/>
            <a:ext cx="1320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 smtClean="0">
                <a:solidFill>
                  <a:srgbClr val="D885B2"/>
                </a:solidFill>
              </a:rPr>
              <a:t>1</a:t>
            </a:r>
            <a:r>
              <a:rPr lang="id-ID" sz="3000" dirty="0" smtClean="0">
                <a:solidFill>
                  <a:srgbClr val="D885B2"/>
                </a:solidFill>
              </a:rPr>
              <a:t>5</a:t>
            </a:r>
            <a:r>
              <a:rPr lang="es" sz="3000" dirty="0" smtClean="0">
                <a:solidFill>
                  <a:srgbClr val="D885B2"/>
                </a:solidFill>
              </a:rPr>
              <a:t>%</a:t>
            </a:r>
            <a:endParaRPr sz="3000" dirty="0">
              <a:solidFill>
                <a:srgbClr val="D885B2"/>
              </a:solidFill>
            </a:endParaRPr>
          </a:p>
        </p:txBody>
      </p:sp>
      <p:sp>
        <p:nvSpPr>
          <p:cNvPr id="438" name="Google Shape;438;p39"/>
          <p:cNvSpPr txBox="1">
            <a:spLocks noGrp="1"/>
          </p:cNvSpPr>
          <p:nvPr>
            <p:ph type="ctrTitle"/>
          </p:nvPr>
        </p:nvSpPr>
        <p:spPr>
          <a:xfrm>
            <a:off x="2538761" y="2300863"/>
            <a:ext cx="1320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rgbClr val="D885B2"/>
                </a:solidFill>
              </a:rPr>
              <a:t>20%</a:t>
            </a:r>
            <a:endParaRPr sz="3000" dirty="0">
              <a:solidFill>
                <a:srgbClr val="D885B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8154" y="1947093"/>
            <a:ext cx="761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800" dirty="0">
                <a:solidFill>
                  <a:srgbClr val="D885B2"/>
                </a:solidFill>
                <a:latin typeface="Englebert" panose="020B0604020202020204" charset="0"/>
              </a:rPr>
              <a:t>TUGAS</a:t>
            </a:r>
            <a:endParaRPr lang="id-ID" sz="1800" dirty="0">
              <a:solidFill>
                <a:srgbClr val="D885B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51384" y="2421903"/>
            <a:ext cx="5373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  <a:latin typeface="Englebert" panose="020B0604020202020204" charset="0"/>
              </a:rPr>
              <a:t>UAS</a:t>
            </a: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6150" y="901396"/>
            <a:ext cx="4752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D885B2"/>
                </a:solidFill>
                <a:latin typeface="Englebert" panose="020B0604020202020204" charset="0"/>
              </a:rPr>
              <a:t>UTS</a:t>
            </a:r>
            <a:endParaRPr lang="id-ID" sz="1600" dirty="0">
              <a:solidFill>
                <a:srgbClr val="D885B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2881" y="1222500"/>
            <a:ext cx="889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D885B2"/>
                </a:solidFill>
                <a:latin typeface="Englebert" panose="020B0604020202020204" charset="0"/>
              </a:rPr>
              <a:t>KEHADIRAN</a:t>
            </a:r>
            <a:endParaRPr lang="id-ID" dirty="0">
              <a:solidFill>
                <a:srgbClr val="D885B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711;p43"/>
          <p:cNvPicPr preferRelativeResize="0"/>
          <p:nvPr/>
        </p:nvPicPr>
        <p:blipFill rotWithShape="1">
          <a:blip r:embed="rId3">
            <a:alphaModFix/>
          </a:blip>
          <a:srcRect l="18051" t="7845" r="12547" b="4588"/>
          <a:stretch/>
        </p:blipFill>
        <p:spPr>
          <a:xfrm>
            <a:off x="2667200" y="1270050"/>
            <a:ext cx="3809600" cy="2703724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43"/>
          <p:cNvSpPr txBox="1"/>
          <p:nvPr/>
        </p:nvSpPr>
        <p:spPr>
          <a:xfrm>
            <a:off x="6529337" y="2486274"/>
            <a:ext cx="11415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algn="ctr">
              <a:buSzPts val="1100"/>
            </a:pPr>
            <a:r>
              <a:rPr lang="id-ID" sz="1100" dirty="0" smtClean="0">
                <a:solidFill>
                  <a:schemeClr val="tx1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6. </a:t>
            </a:r>
            <a:r>
              <a:rPr lang="id-ID" sz="1100" dirty="0" smtClean="0">
                <a:solidFill>
                  <a:schemeClr val="tx1"/>
                </a:solidFill>
                <a:ea typeface="Zilla Slab Light"/>
              </a:rPr>
              <a:t>SPSS </a:t>
            </a:r>
            <a:r>
              <a:rPr lang="id-ID" sz="1100" dirty="0" smtClean="0">
                <a:solidFill>
                  <a:schemeClr val="tx1"/>
                </a:solidFill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id-ID" sz="1100" dirty="0">
              <a:solidFill>
                <a:schemeClr val="tx1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713" name="Google Shape;713;p43"/>
          <p:cNvSpPr txBox="1"/>
          <p:nvPr/>
        </p:nvSpPr>
        <p:spPr>
          <a:xfrm>
            <a:off x="3425499" y="605321"/>
            <a:ext cx="1219800" cy="754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lvl="0" algn="ctr">
              <a:buSzPts val="1100"/>
            </a:pPr>
            <a:r>
              <a:rPr lang="id-ID" sz="1200" dirty="0">
                <a:solidFill>
                  <a:schemeClr val="tx1"/>
                </a:solidFill>
                <a:latin typeface="Zilla Slab Light" panose="020B0604020202020204" charset="0"/>
                <a:ea typeface="Zilla Slab Light" panose="020B0604020202020204" charset="0"/>
              </a:rPr>
              <a:t>3. UK. </a:t>
            </a:r>
            <a:r>
              <a:rPr lang="id-ID" sz="1200" dirty="0" smtClean="0">
                <a:solidFill>
                  <a:schemeClr val="tx1"/>
                </a:solidFill>
                <a:latin typeface="Zilla Slab Light" panose="020B0604020202020204" charset="0"/>
                <a:ea typeface="Zilla Slab Light" panose="020B0604020202020204" charset="0"/>
              </a:rPr>
              <a:t>PEMUSATAN DAN LETAK DATA </a:t>
            </a:r>
            <a:endParaRPr lang="sv-SE" sz="1200" dirty="0">
              <a:solidFill>
                <a:schemeClr val="tx1"/>
              </a:solidFill>
              <a:latin typeface="Zilla Slab Light" panose="020B0604020202020204" charset="0"/>
              <a:ea typeface="Zilla Slab Light" panose="020B0604020202020204" charset="0"/>
              <a:cs typeface="Zilla Slab Light"/>
              <a:sym typeface="Zilla Slab Light"/>
            </a:endParaRPr>
          </a:p>
        </p:txBody>
      </p:sp>
      <p:sp>
        <p:nvSpPr>
          <p:cNvPr id="714" name="Google Shape;714;p43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>
                <a:solidFill>
                  <a:schemeClr val="tx1"/>
                </a:solidFill>
              </a:rPr>
              <a:t>MATERI KULIAH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16" name="Google Shape;716;p43"/>
          <p:cNvSpPr txBox="1"/>
          <p:nvPr/>
        </p:nvSpPr>
        <p:spPr>
          <a:xfrm>
            <a:off x="1998216" y="1753840"/>
            <a:ext cx="12198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lvl="0" algn="ctr">
              <a:buSzPts val="1100"/>
            </a:pPr>
            <a:r>
              <a:rPr lang="id-ID" sz="1200" dirty="0" smtClean="0">
                <a:solidFill>
                  <a:schemeClr val="tx1"/>
                </a:solidFill>
                <a:latin typeface="Zilla Slab Light" panose="020B0604020202020204" charset="0"/>
                <a:ea typeface="Zilla Slab Light" panose="020B0604020202020204" charset="0"/>
              </a:rPr>
              <a:t>2</a:t>
            </a:r>
            <a:r>
              <a:rPr lang="id-ID" sz="1200" dirty="0">
                <a:solidFill>
                  <a:schemeClr val="tx1"/>
                </a:solidFill>
                <a:latin typeface="Zilla Slab Light" panose="020B0604020202020204" charset="0"/>
                <a:ea typeface="Zilla Slab Light" panose="020B0604020202020204" charset="0"/>
              </a:rPr>
              <a:t>. DISTRIBUSI FREKUENSI </a:t>
            </a:r>
            <a:endParaRPr lang="en-US" sz="1200" dirty="0">
              <a:solidFill>
                <a:schemeClr val="tx1"/>
              </a:solidFill>
              <a:latin typeface="Zilla Slab Light" panose="020B0604020202020204" charset="0"/>
              <a:ea typeface="Zilla Slab Light" panose="020B0604020202020204" charset="0"/>
              <a:cs typeface="Zilla Slab Light"/>
              <a:sym typeface="Zilla Slab Light"/>
            </a:endParaRPr>
          </a:p>
        </p:txBody>
      </p:sp>
      <p:sp>
        <p:nvSpPr>
          <p:cNvPr id="717" name="Google Shape;717;p43"/>
          <p:cNvSpPr txBox="1"/>
          <p:nvPr/>
        </p:nvSpPr>
        <p:spPr>
          <a:xfrm>
            <a:off x="4645299" y="959977"/>
            <a:ext cx="12198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lvl="0" algn="ctr">
              <a:buSzPts val="1100"/>
            </a:pPr>
            <a:r>
              <a:rPr lang="id-ID" sz="1200" dirty="0" smtClean="0">
                <a:solidFill>
                  <a:schemeClr val="tx1"/>
                </a:solidFill>
                <a:latin typeface="Zilla Slab Light" panose="020B0604020202020204" charset="0"/>
                <a:ea typeface="Zilla Slab Light" panose="020B0604020202020204" charset="0"/>
              </a:rPr>
              <a:t>4. UK. PENYEBARAN DATA</a:t>
            </a:r>
            <a:endParaRPr lang="id-ID" sz="1200" dirty="0">
              <a:solidFill>
                <a:schemeClr val="tx1"/>
              </a:solidFill>
              <a:latin typeface="Zilla Slab Light" panose="020B0604020202020204" charset="0"/>
              <a:ea typeface="Zilla Slab Light" panose="020B0604020202020204" charset="0"/>
              <a:cs typeface="Zilla Slab Light"/>
              <a:sym typeface="Zilla Slab Light"/>
            </a:endParaRPr>
          </a:p>
        </p:txBody>
      </p:sp>
      <p:sp>
        <p:nvSpPr>
          <p:cNvPr id="718" name="Google Shape;718;p43"/>
          <p:cNvSpPr txBox="1"/>
          <p:nvPr/>
        </p:nvSpPr>
        <p:spPr>
          <a:xfrm>
            <a:off x="1626829" y="2621912"/>
            <a:ext cx="11415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sz="1200" dirty="0" smtClean="0">
                <a:solidFill>
                  <a:schemeClr val="tx1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1. PENGANTAR STATISTIK</a:t>
            </a:r>
            <a:endParaRPr sz="1200" dirty="0">
              <a:solidFill>
                <a:schemeClr val="tx1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grpSp>
        <p:nvGrpSpPr>
          <p:cNvPr id="719" name="Google Shape;719;p43"/>
          <p:cNvGrpSpPr/>
          <p:nvPr/>
        </p:nvGrpSpPr>
        <p:grpSpPr>
          <a:xfrm>
            <a:off x="5913537" y="2697526"/>
            <a:ext cx="353436" cy="316283"/>
            <a:chOff x="1190625" y="513825"/>
            <a:chExt cx="5228350" cy="4678750"/>
          </a:xfrm>
        </p:grpSpPr>
        <p:sp>
          <p:nvSpPr>
            <p:cNvPr id="720" name="Google Shape;720;p43"/>
            <p:cNvSpPr/>
            <p:nvPr/>
          </p:nvSpPr>
          <p:spPr>
            <a:xfrm>
              <a:off x="1190625" y="539425"/>
              <a:ext cx="5228350" cy="4653150"/>
            </a:xfrm>
            <a:custGeom>
              <a:avLst/>
              <a:gdLst/>
              <a:ahLst/>
              <a:cxnLst/>
              <a:rect l="l" t="t" r="r" b="b"/>
              <a:pathLst>
                <a:path w="209134" h="186126" extrusionOk="0">
                  <a:moveTo>
                    <a:pt x="88216" y="1"/>
                  </a:moveTo>
                  <a:cubicBezTo>
                    <a:pt x="88051" y="1"/>
                    <a:pt x="87884" y="11"/>
                    <a:pt x="87717" y="31"/>
                  </a:cubicBezTo>
                  <a:cubicBezTo>
                    <a:pt x="63649" y="3119"/>
                    <a:pt x="41542" y="12849"/>
                    <a:pt x="25514" y="27432"/>
                  </a:cubicBezTo>
                  <a:cubicBezTo>
                    <a:pt x="9068" y="42406"/>
                    <a:pt x="0" y="61597"/>
                    <a:pt x="0" y="81498"/>
                  </a:cubicBezTo>
                  <a:cubicBezTo>
                    <a:pt x="0" y="108776"/>
                    <a:pt x="16838" y="134020"/>
                    <a:pt x="45194" y="149436"/>
                  </a:cubicBezTo>
                  <a:lnTo>
                    <a:pt x="45194" y="182033"/>
                  </a:lnTo>
                  <a:cubicBezTo>
                    <a:pt x="45194" y="183675"/>
                    <a:pt x="46199" y="185170"/>
                    <a:pt x="47719" y="185807"/>
                  </a:cubicBezTo>
                  <a:cubicBezTo>
                    <a:pt x="48233" y="186028"/>
                    <a:pt x="48748" y="186126"/>
                    <a:pt x="49287" y="186126"/>
                  </a:cubicBezTo>
                  <a:cubicBezTo>
                    <a:pt x="50341" y="186126"/>
                    <a:pt x="51395" y="185709"/>
                    <a:pt x="52179" y="184925"/>
                  </a:cubicBezTo>
                  <a:lnTo>
                    <a:pt x="76173" y="160931"/>
                  </a:lnTo>
                  <a:cubicBezTo>
                    <a:pt x="85389" y="162965"/>
                    <a:pt x="94922" y="163995"/>
                    <a:pt x="104579" y="163995"/>
                  </a:cubicBezTo>
                  <a:cubicBezTo>
                    <a:pt x="132323" y="163995"/>
                    <a:pt x="158449" y="155539"/>
                    <a:pt x="178130" y="140172"/>
                  </a:cubicBezTo>
                  <a:cubicBezTo>
                    <a:pt x="198129" y="124560"/>
                    <a:pt x="209133" y="103727"/>
                    <a:pt x="209133" y="81498"/>
                  </a:cubicBezTo>
                  <a:cubicBezTo>
                    <a:pt x="209133" y="61597"/>
                    <a:pt x="200090" y="42406"/>
                    <a:pt x="183620" y="27432"/>
                  </a:cubicBezTo>
                  <a:cubicBezTo>
                    <a:pt x="167591" y="12849"/>
                    <a:pt x="145509" y="3119"/>
                    <a:pt x="121416" y="31"/>
                  </a:cubicBezTo>
                  <a:cubicBezTo>
                    <a:pt x="121249" y="11"/>
                    <a:pt x="121083" y="1"/>
                    <a:pt x="120918" y="1"/>
                  </a:cubicBezTo>
                  <a:cubicBezTo>
                    <a:pt x="118890" y="1"/>
                    <a:pt x="117130" y="1499"/>
                    <a:pt x="116858" y="3585"/>
                  </a:cubicBezTo>
                  <a:cubicBezTo>
                    <a:pt x="116564" y="5815"/>
                    <a:pt x="118157" y="7849"/>
                    <a:pt x="120387" y="8143"/>
                  </a:cubicBezTo>
                  <a:cubicBezTo>
                    <a:pt x="167076" y="14099"/>
                    <a:pt x="200972" y="44955"/>
                    <a:pt x="200972" y="81498"/>
                  </a:cubicBezTo>
                  <a:cubicBezTo>
                    <a:pt x="200972" y="122477"/>
                    <a:pt x="157738" y="155833"/>
                    <a:pt x="104579" y="155833"/>
                  </a:cubicBezTo>
                  <a:cubicBezTo>
                    <a:pt x="94775" y="155833"/>
                    <a:pt x="85119" y="154706"/>
                    <a:pt x="75830" y="152475"/>
                  </a:cubicBezTo>
                  <a:cubicBezTo>
                    <a:pt x="75512" y="152396"/>
                    <a:pt x="75190" y="152357"/>
                    <a:pt x="74870" y="152357"/>
                  </a:cubicBezTo>
                  <a:cubicBezTo>
                    <a:pt x="73811" y="152357"/>
                    <a:pt x="72779" y="152782"/>
                    <a:pt x="72007" y="153554"/>
                  </a:cubicBezTo>
                  <a:lnTo>
                    <a:pt x="53380" y="172180"/>
                  </a:lnTo>
                  <a:lnTo>
                    <a:pt x="53380" y="146985"/>
                  </a:lnTo>
                  <a:cubicBezTo>
                    <a:pt x="53380" y="145441"/>
                    <a:pt x="52522" y="144044"/>
                    <a:pt x="51150" y="143358"/>
                  </a:cubicBezTo>
                  <a:cubicBezTo>
                    <a:pt x="24239" y="129486"/>
                    <a:pt x="8161" y="106350"/>
                    <a:pt x="8161" y="81498"/>
                  </a:cubicBezTo>
                  <a:cubicBezTo>
                    <a:pt x="8161" y="44955"/>
                    <a:pt x="42057" y="14099"/>
                    <a:pt x="88746" y="8143"/>
                  </a:cubicBezTo>
                  <a:cubicBezTo>
                    <a:pt x="90977" y="7849"/>
                    <a:pt x="92570" y="5815"/>
                    <a:pt x="92276" y="3585"/>
                  </a:cubicBezTo>
                  <a:cubicBezTo>
                    <a:pt x="92026" y="1499"/>
                    <a:pt x="90246" y="1"/>
                    <a:pt x="88216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3"/>
            <p:cNvSpPr/>
            <p:nvPr/>
          </p:nvSpPr>
          <p:spPr>
            <a:xfrm>
              <a:off x="1628700" y="1815250"/>
              <a:ext cx="4352175" cy="1515500"/>
            </a:xfrm>
            <a:custGeom>
              <a:avLst/>
              <a:gdLst/>
              <a:ahLst/>
              <a:cxnLst/>
              <a:rect l="l" t="t" r="r" b="b"/>
              <a:pathLst>
                <a:path w="174087" h="60620" extrusionOk="0">
                  <a:moveTo>
                    <a:pt x="32132" y="11446"/>
                  </a:moveTo>
                  <a:lnTo>
                    <a:pt x="35980" y="23357"/>
                  </a:lnTo>
                  <a:cubicBezTo>
                    <a:pt x="36519" y="25049"/>
                    <a:pt x="38087" y="26176"/>
                    <a:pt x="39852" y="26176"/>
                  </a:cubicBezTo>
                  <a:lnTo>
                    <a:pt x="52450" y="26176"/>
                  </a:lnTo>
                  <a:lnTo>
                    <a:pt x="42254" y="33553"/>
                  </a:lnTo>
                  <a:cubicBezTo>
                    <a:pt x="40808" y="34607"/>
                    <a:pt x="40195" y="36445"/>
                    <a:pt x="40759" y="38136"/>
                  </a:cubicBezTo>
                  <a:lnTo>
                    <a:pt x="44656" y="50047"/>
                  </a:lnTo>
                  <a:lnTo>
                    <a:pt x="34534" y="42670"/>
                  </a:lnTo>
                  <a:cubicBezTo>
                    <a:pt x="33823" y="42131"/>
                    <a:pt x="32965" y="41886"/>
                    <a:pt x="32132" y="41886"/>
                  </a:cubicBezTo>
                  <a:cubicBezTo>
                    <a:pt x="31274" y="41886"/>
                    <a:pt x="30441" y="42131"/>
                    <a:pt x="29705" y="42670"/>
                  </a:cubicBezTo>
                  <a:lnTo>
                    <a:pt x="19583" y="50047"/>
                  </a:lnTo>
                  <a:lnTo>
                    <a:pt x="23480" y="38136"/>
                  </a:lnTo>
                  <a:cubicBezTo>
                    <a:pt x="24044" y="36445"/>
                    <a:pt x="23431" y="34607"/>
                    <a:pt x="22010" y="33553"/>
                  </a:cubicBezTo>
                  <a:lnTo>
                    <a:pt x="11814" y="26176"/>
                  </a:lnTo>
                  <a:lnTo>
                    <a:pt x="24387" y="26176"/>
                  </a:lnTo>
                  <a:cubicBezTo>
                    <a:pt x="26152" y="26176"/>
                    <a:pt x="27720" y="25049"/>
                    <a:pt x="28284" y="23357"/>
                  </a:cubicBezTo>
                  <a:lnTo>
                    <a:pt x="32132" y="11446"/>
                  </a:lnTo>
                  <a:close/>
                  <a:moveTo>
                    <a:pt x="87056" y="11446"/>
                  </a:moveTo>
                  <a:lnTo>
                    <a:pt x="90904" y="23357"/>
                  </a:lnTo>
                  <a:cubicBezTo>
                    <a:pt x="91443" y="25049"/>
                    <a:pt x="93012" y="26176"/>
                    <a:pt x="94776" y="26176"/>
                  </a:cubicBezTo>
                  <a:lnTo>
                    <a:pt x="107374" y="26176"/>
                  </a:lnTo>
                  <a:lnTo>
                    <a:pt x="97178" y="33553"/>
                  </a:lnTo>
                  <a:cubicBezTo>
                    <a:pt x="95732" y="34607"/>
                    <a:pt x="95119" y="36445"/>
                    <a:pt x="95683" y="38136"/>
                  </a:cubicBezTo>
                  <a:lnTo>
                    <a:pt x="99580" y="50047"/>
                  </a:lnTo>
                  <a:lnTo>
                    <a:pt x="89458" y="42670"/>
                  </a:lnTo>
                  <a:cubicBezTo>
                    <a:pt x="88735" y="42143"/>
                    <a:pt x="87889" y="41880"/>
                    <a:pt x="87044" y="41880"/>
                  </a:cubicBezTo>
                  <a:cubicBezTo>
                    <a:pt x="86198" y="41880"/>
                    <a:pt x="85353" y="42143"/>
                    <a:pt x="84630" y="42670"/>
                  </a:cubicBezTo>
                  <a:lnTo>
                    <a:pt x="74507" y="50047"/>
                  </a:lnTo>
                  <a:lnTo>
                    <a:pt x="78404" y="38136"/>
                  </a:lnTo>
                  <a:cubicBezTo>
                    <a:pt x="78968" y="36445"/>
                    <a:pt x="78355" y="34607"/>
                    <a:pt x="76934" y="33553"/>
                  </a:cubicBezTo>
                  <a:lnTo>
                    <a:pt x="66738" y="26176"/>
                  </a:lnTo>
                  <a:lnTo>
                    <a:pt x="79311" y="26176"/>
                  </a:lnTo>
                  <a:cubicBezTo>
                    <a:pt x="81076" y="26176"/>
                    <a:pt x="82644" y="25049"/>
                    <a:pt x="83208" y="23357"/>
                  </a:cubicBezTo>
                  <a:lnTo>
                    <a:pt x="87056" y="11446"/>
                  </a:lnTo>
                  <a:close/>
                  <a:moveTo>
                    <a:pt x="141956" y="11446"/>
                  </a:moveTo>
                  <a:lnTo>
                    <a:pt x="145803" y="23357"/>
                  </a:lnTo>
                  <a:cubicBezTo>
                    <a:pt x="146367" y="25049"/>
                    <a:pt x="147936" y="26176"/>
                    <a:pt x="149700" y="26176"/>
                  </a:cubicBezTo>
                  <a:lnTo>
                    <a:pt x="162273" y="26176"/>
                  </a:lnTo>
                  <a:lnTo>
                    <a:pt x="152078" y="33553"/>
                  </a:lnTo>
                  <a:cubicBezTo>
                    <a:pt x="150656" y="34607"/>
                    <a:pt x="150043" y="36445"/>
                    <a:pt x="150607" y="38136"/>
                  </a:cubicBezTo>
                  <a:lnTo>
                    <a:pt x="154504" y="50047"/>
                  </a:lnTo>
                  <a:lnTo>
                    <a:pt x="144382" y="42670"/>
                  </a:lnTo>
                  <a:cubicBezTo>
                    <a:pt x="143659" y="42143"/>
                    <a:pt x="142813" y="41880"/>
                    <a:pt x="141968" y="41880"/>
                  </a:cubicBezTo>
                  <a:cubicBezTo>
                    <a:pt x="141122" y="41880"/>
                    <a:pt x="140277" y="42143"/>
                    <a:pt x="139554" y="42670"/>
                  </a:cubicBezTo>
                  <a:lnTo>
                    <a:pt x="129432" y="50047"/>
                  </a:lnTo>
                  <a:lnTo>
                    <a:pt x="133328" y="38136"/>
                  </a:lnTo>
                  <a:cubicBezTo>
                    <a:pt x="133892" y="36445"/>
                    <a:pt x="133279" y="34607"/>
                    <a:pt x="131833" y="33553"/>
                  </a:cubicBezTo>
                  <a:lnTo>
                    <a:pt x="121638" y="26176"/>
                  </a:lnTo>
                  <a:lnTo>
                    <a:pt x="134235" y="26176"/>
                  </a:lnTo>
                  <a:cubicBezTo>
                    <a:pt x="136000" y="26176"/>
                    <a:pt x="137569" y="25049"/>
                    <a:pt x="138108" y="23357"/>
                  </a:cubicBezTo>
                  <a:lnTo>
                    <a:pt x="141956" y="11446"/>
                  </a:lnTo>
                  <a:close/>
                  <a:moveTo>
                    <a:pt x="32132" y="1"/>
                  </a:moveTo>
                  <a:cubicBezTo>
                    <a:pt x="29191" y="1"/>
                    <a:pt x="26642" y="1863"/>
                    <a:pt x="25735" y="4633"/>
                  </a:cubicBezTo>
                  <a:lnTo>
                    <a:pt x="21421" y="18015"/>
                  </a:lnTo>
                  <a:lnTo>
                    <a:pt x="7280" y="18015"/>
                  </a:lnTo>
                  <a:cubicBezTo>
                    <a:pt x="4363" y="18015"/>
                    <a:pt x="1814" y="19877"/>
                    <a:pt x="908" y="22647"/>
                  </a:cubicBezTo>
                  <a:cubicBezTo>
                    <a:pt x="1" y="25441"/>
                    <a:pt x="981" y="28455"/>
                    <a:pt x="3358" y="30146"/>
                  </a:cubicBezTo>
                  <a:lnTo>
                    <a:pt x="14804" y="38430"/>
                  </a:lnTo>
                  <a:lnTo>
                    <a:pt x="10417" y="51812"/>
                  </a:lnTo>
                  <a:cubicBezTo>
                    <a:pt x="9510" y="54582"/>
                    <a:pt x="10491" y="57621"/>
                    <a:pt x="12843" y="59336"/>
                  </a:cubicBezTo>
                  <a:cubicBezTo>
                    <a:pt x="14020" y="60194"/>
                    <a:pt x="15417" y="60611"/>
                    <a:pt x="16789" y="60611"/>
                  </a:cubicBezTo>
                  <a:cubicBezTo>
                    <a:pt x="18186" y="60611"/>
                    <a:pt x="19559" y="60194"/>
                    <a:pt x="20735" y="59312"/>
                  </a:cubicBezTo>
                  <a:lnTo>
                    <a:pt x="32132" y="51028"/>
                  </a:lnTo>
                  <a:lnTo>
                    <a:pt x="43504" y="59312"/>
                  </a:lnTo>
                  <a:cubicBezTo>
                    <a:pt x="44684" y="60185"/>
                    <a:pt x="46075" y="60620"/>
                    <a:pt x="47464" y="60620"/>
                  </a:cubicBezTo>
                  <a:cubicBezTo>
                    <a:pt x="48844" y="60620"/>
                    <a:pt x="50223" y="60191"/>
                    <a:pt x="51396" y="59336"/>
                  </a:cubicBezTo>
                  <a:cubicBezTo>
                    <a:pt x="53773" y="57621"/>
                    <a:pt x="54729" y="54582"/>
                    <a:pt x="53822" y="51812"/>
                  </a:cubicBezTo>
                  <a:lnTo>
                    <a:pt x="49435" y="38430"/>
                  </a:lnTo>
                  <a:lnTo>
                    <a:pt x="59582" y="31102"/>
                  </a:lnTo>
                  <a:lnTo>
                    <a:pt x="69728" y="38430"/>
                  </a:lnTo>
                  <a:lnTo>
                    <a:pt x="65341" y="51812"/>
                  </a:lnTo>
                  <a:cubicBezTo>
                    <a:pt x="64434" y="54582"/>
                    <a:pt x="65415" y="57621"/>
                    <a:pt x="67768" y="59336"/>
                  </a:cubicBezTo>
                  <a:cubicBezTo>
                    <a:pt x="68944" y="60194"/>
                    <a:pt x="70341" y="60611"/>
                    <a:pt x="71713" y="60611"/>
                  </a:cubicBezTo>
                  <a:cubicBezTo>
                    <a:pt x="73110" y="60611"/>
                    <a:pt x="74483" y="60194"/>
                    <a:pt x="75659" y="59312"/>
                  </a:cubicBezTo>
                  <a:lnTo>
                    <a:pt x="87056" y="51028"/>
                  </a:lnTo>
                  <a:lnTo>
                    <a:pt x="98428" y="59312"/>
                  </a:lnTo>
                  <a:cubicBezTo>
                    <a:pt x="99609" y="60185"/>
                    <a:pt x="100999" y="60620"/>
                    <a:pt x="102389" y="60620"/>
                  </a:cubicBezTo>
                  <a:cubicBezTo>
                    <a:pt x="103768" y="60620"/>
                    <a:pt x="105148" y="60191"/>
                    <a:pt x="106320" y="59336"/>
                  </a:cubicBezTo>
                  <a:cubicBezTo>
                    <a:pt x="108697" y="57621"/>
                    <a:pt x="109653" y="54582"/>
                    <a:pt x="108746" y="51812"/>
                  </a:cubicBezTo>
                  <a:lnTo>
                    <a:pt x="104384" y="38430"/>
                  </a:lnTo>
                  <a:lnTo>
                    <a:pt x="114506" y="31102"/>
                  </a:lnTo>
                  <a:lnTo>
                    <a:pt x="124628" y="38430"/>
                  </a:lnTo>
                  <a:lnTo>
                    <a:pt x="120241" y="51812"/>
                  </a:lnTo>
                  <a:cubicBezTo>
                    <a:pt x="119334" y="54582"/>
                    <a:pt x="120314" y="57621"/>
                    <a:pt x="122692" y="59336"/>
                  </a:cubicBezTo>
                  <a:cubicBezTo>
                    <a:pt x="123864" y="60191"/>
                    <a:pt x="125243" y="60620"/>
                    <a:pt x="126623" y="60620"/>
                  </a:cubicBezTo>
                  <a:cubicBezTo>
                    <a:pt x="128013" y="60620"/>
                    <a:pt x="129403" y="60185"/>
                    <a:pt x="130584" y="59312"/>
                  </a:cubicBezTo>
                  <a:lnTo>
                    <a:pt x="141956" y="51028"/>
                  </a:lnTo>
                  <a:lnTo>
                    <a:pt x="153328" y="59312"/>
                  </a:lnTo>
                  <a:cubicBezTo>
                    <a:pt x="154529" y="60194"/>
                    <a:pt x="155901" y="60611"/>
                    <a:pt x="157298" y="60611"/>
                  </a:cubicBezTo>
                  <a:cubicBezTo>
                    <a:pt x="158671" y="60611"/>
                    <a:pt x="160068" y="60194"/>
                    <a:pt x="161244" y="59336"/>
                  </a:cubicBezTo>
                  <a:cubicBezTo>
                    <a:pt x="163597" y="57621"/>
                    <a:pt x="164577" y="54582"/>
                    <a:pt x="163670" y="51812"/>
                  </a:cubicBezTo>
                  <a:lnTo>
                    <a:pt x="159283" y="38430"/>
                  </a:lnTo>
                  <a:lnTo>
                    <a:pt x="170729" y="30146"/>
                  </a:lnTo>
                  <a:cubicBezTo>
                    <a:pt x="173082" y="28455"/>
                    <a:pt x="174087" y="25441"/>
                    <a:pt x="173180" y="22647"/>
                  </a:cubicBezTo>
                  <a:cubicBezTo>
                    <a:pt x="172273" y="19877"/>
                    <a:pt x="169724" y="18015"/>
                    <a:pt x="166807" y="18015"/>
                  </a:cubicBezTo>
                  <a:lnTo>
                    <a:pt x="152666" y="18015"/>
                  </a:lnTo>
                  <a:lnTo>
                    <a:pt x="148352" y="4633"/>
                  </a:lnTo>
                  <a:cubicBezTo>
                    <a:pt x="147446" y="1863"/>
                    <a:pt x="144872" y="1"/>
                    <a:pt x="141956" y="1"/>
                  </a:cubicBezTo>
                  <a:cubicBezTo>
                    <a:pt x="139039" y="1"/>
                    <a:pt x="136466" y="1863"/>
                    <a:pt x="135583" y="4633"/>
                  </a:cubicBezTo>
                  <a:lnTo>
                    <a:pt x="131245" y="18015"/>
                  </a:lnTo>
                  <a:lnTo>
                    <a:pt x="117128" y="18015"/>
                  </a:lnTo>
                  <a:cubicBezTo>
                    <a:pt x="116197" y="18015"/>
                    <a:pt x="115315" y="18211"/>
                    <a:pt x="114506" y="18554"/>
                  </a:cubicBezTo>
                  <a:cubicBezTo>
                    <a:pt x="113697" y="18211"/>
                    <a:pt x="112815" y="18015"/>
                    <a:pt x="111883" y="18015"/>
                  </a:cubicBezTo>
                  <a:lnTo>
                    <a:pt x="97766" y="18015"/>
                  </a:lnTo>
                  <a:lnTo>
                    <a:pt x="93428" y="4633"/>
                  </a:lnTo>
                  <a:cubicBezTo>
                    <a:pt x="92521" y="1863"/>
                    <a:pt x="89972" y="1"/>
                    <a:pt x="87056" y="1"/>
                  </a:cubicBezTo>
                  <a:cubicBezTo>
                    <a:pt x="84139" y="1"/>
                    <a:pt x="81566" y="1863"/>
                    <a:pt x="80659" y="4633"/>
                  </a:cubicBezTo>
                  <a:lnTo>
                    <a:pt x="76346" y="18015"/>
                  </a:lnTo>
                  <a:lnTo>
                    <a:pt x="62204" y="18015"/>
                  </a:lnTo>
                  <a:cubicBezTo>
                    <a:pt x="61297" y="18015"/>
                    <a:pt x="60390" y="18211"/>
                    <a:pt x="59582" y="18554"/>
                  </a:cubicBezTo>
                  <a:cubicBezTo>
                    <a:pt x="58773" y="18211"/>
                    <a:pt x="57890" y="18015"/>
                    <a:pt x="56959" y="18015"/>
                  </a:cubicBezTo>
                  <a:lnTo>
                    <a:pt x="42842" y="18015"/>
                  </a:lnTo>
                  <a:lnTo>
                    <a:pt x="38504" y="4633"/>
                  </a:lnTo>
                  <a:cubicBezTo>
                    <a:pt x="37597" y="1863"/>
                    <a:pt x="35048" y="1"/>
                    <a:pt x="32132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3"/>
            <p:cNvSpPr/>
            <p:nvPr/>
          </p:nvSpPr>
          <p:spPr>
            <a:xfrm>
              <a:off x="3702750" y="513825"/>
              <a:ext cx="204075" cy="204075"/>
            </a:xfrm>
            <a:custGeom>
              <a:avLst/>
              <a:gdLst/>
              <a:ahLst/>
              <a:cxnLst/>
              <a:rect l="l" t="t" r="r" b="b"/>
              <a:pathLst>
                <a:path w="8163" h="8163" extrusionOk="0">
                  <a:moveTo>
                    <a:pt x="4094" y="1"/>
                  </a:moveTo>
                  <a:cubicBezTo>
                    <a:pt x="3016" y="1"/>
                    <a:pt x="1962" y="442"/>
                    <a:pt x="1202" y="1202"/>
                  </a:cubicBezTo>
                  <a:cubicBezTo>
                    <a:pt x="442" y="1962"/>
                    <a:pt x="1" y="3016"/>
                    <a:pt x="1" y="4094"/>
                  </a:cubicBezTo>
                  <a:cubicBezTo>
                    <a:pt x="1" y="5148"/>
                    <a:pt x="442" y="6226"/>
                    <a:pt x="1202" y="6986"/>
                  </a:cubicBezTo>
                  <a:cubicBezTo>
                    <a:pt x="1962" y="7721"/>
                    <a:pt x="3016" y="8162"/>
                    <a:pt x="4094" y="8162"/>
                  </a:cubicBezTo>
                  <a:cubicBezTo>
                    <a:pt x="5148" y="8162"/>
                    <a:pt x="6226" y="7721"/>
                    <a:pt x="6986" y="6986"/>
                  </a:cubicBezTo>
                  <a:cubicBezTo>
                    <a:pt x="7721" y="6226"/>
                    <a:pt x="8162" y="5148"/>
                    <a:pt x="8162" y="4094"/>
                  </a:cubicBezTo>
                  <a:cubicBezTo>
                    <a:pt x="8162" y="3016"/>
                    <a:pt x="7721" y="1962"/>
                    <a:pt x="6986" y="1202"/>
                  </a:cubicBezTo>
                  <a:cubicBezTo>
                    <a:pt x="6226" y="442"/>
                    <a:pt x="5148" y="1"/>
                    <a:pt x="409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43"/>
          <p:cNvGrpSpPr/>
          <p:nvPr/>
        </p:nvGrpSpPr>
        <p:grpSpPr>
          <a:xfrm>
            <a:off x="5521162" y="1994104"/>
            <a:ext cx="353436" cy="353436"/>
            <a:chOff x="1190625" y="248525"/>
            <a:chExt cx="5228350" cy="5228350"/>
          </a:xfrm>
        </p:grpSpPr>
        <p:sp>
          <p:nvSpPr>
            <p:cNvPr id="724" name="Google Shape;724;p43"/>
            <p:cNvSpPr/>
            <p:nvPr/>
          </p:nvSpPr>
          <p:spPr>
            <a:xfrm>
              <a:off x="1190625" y="248525"/>
              <a:ext cx="5228350" cy="5228350"/>
            </a:xfrm>
            <a:custGeom>
              <a:avLst/>
              <a:gdLst/>
              <a:ahLst/>
              <a:cxnLst/>
              <a:rect l="l" t="t" r="r" b="b"/>
              <a:pathLst>
                <a:path w="209134" h="209134" extrusionOk="0">
                  <a:moveTo>
                    <a:pt x="65365" y="55954"/>
                  </a:moveTo>
                  <a:lnTo>
                    <a:pt x="67914" y="63846"/>
                  </a:lnTo>
                  <a:cubicBezTo>
                    <a:pt x="68453" y="65537"/>
                    <a:pt x="70022" y="66689"/>
                    <a:pt x="71786" y="66689"/>
                  </a:cubicBezTo>
                  <a:lnTo>
                    <a:pt x="80168" y="66689"/>
                  </a:lnTo>
                  <a:lnTo>
                    <a:pt x="73379" y="71591"/>
                  </a:lnTo>
                  <a:cubicBezTo>
                    <a:pt x="71958" y="72620"/>
                    <a:pt x="71345" y="74483"/>
                    <a:pt x="71909" y="76174"/>
                  </a:cubicBezTo>
                  <a:lnTo>
                    <a:pt x="74482" y="84066"/>
                  </a:lnTo>
                  <a:lnTo>
                    <a:pt x="67767" y="79164"/>
                  </a:lnTo>
                  <a:cubicBezTo>
                    <a:pt x="67056" y="78649"/>
                    <a:pt x="66198" y="78380"/>
                    <a:pt x="65365" y="78380"/>
                  </a:cubicBezTo>
                  <a:cubicBezTo>
                    <a:pt x="64507" y="78380"/>
                    <a:pt x="63674" y="78649"/>
                    <a:pt x="62939" y="79164"/>
                  </a:cubicBezTo>
                  <a:lnTo>
                    <a:pt x="56223" y="84066"/>
                  </a:lnTo>
                  <a:lnTo>
                    <a:pt x="58821" y="76174"/>
                  </a:lnTo>
                  <a:cubicBezTo>
                    <a:pt x="59360" y="74483"/>
                    <a:pt x="58772" y="72620"/>
                    <a:pt x="57326" y="71591"/>
                  </a:cubicBezTo>
                  <a:lnTo>
                    <a:pt x="50537" y="66689"/>
                  </a:lnTo>
                  <a:lnTo>
                    <a:pt x="58919" y="66689"/>
                  </a:lnTo>
                  <a:cubicBezTo>
                    <a:pt x="60684" y="66689"/>
                    <a:pt x="62252" y="65537"/>
                    <a:pt x="62791" y="63846"/>
                  </a:cubicBezTo>
                  <a:lnTo>
                    <a:pt x="65365" y="55954"/>
                  </a:lnTo>
                  <a:close/>
                  <a:moveTo>
                    <a:pt x="104579" y="55954"/>
                  </a:moveTo>
                  <a:lnTo>
                    <a:pt x="107128" y="63846"/>
                  </a:lnTo>
                  <a:cubicBezTo>
                    <a:pt x="107667" y="65537"/>
                    <a:pt x="109236" y="66689"/>
                    <a:pt x="111000" y="66689"/>
                  </a:cubicBezTo>
                  <a:lnTo>
                    <a:pt x="119382" y="66689"/>
                  </a:lnTo>
                  <a:lnTo>
                    <a:pt x="112593" y="71591"/>
                  </a:lnTo>
                  <a:cubicBezTo>
                    <a:pt x="111172" y="72620"/>
                    <a:pt x="110559" y="74483"/>
                    <a:pt x="111123" y="76174"/>
                  </a:cubicBezTo>
                  <a:lnTo>
                    <a:pt x="113696" y="84066"/>
                  </a:lnTo>
                  <a:lnTo>
                    <a:pt x="106981" y="79164"/>
                  </a:lnTo>
                  <a:cubicBezTo>
                    <a:pt x="106270" y="78649"/>
                    <a:pt x="105412" y="78380"/>
                    <a:pt x="104579" y="78380"/>
                  </a:cubicBezTo>
                  <a:cubicBezTo>
                    <a:pt x="103721" y="78380"/>
                    <a:pt x="102888" y="78649"/>
                    <a:pt x="102153" y="79164"/>
                  </a:cubicBezTo>
                  <a:lnTo>
                    <a:pt x="97692" y="82424"/>
                  </a:lnTo>
                  <a:cubicBezTo>
                    <a:pt x="97300" y="82693"/>
                    <a:pt x="96932" y="82963"/>
                    <a:pt x="96565" y="83257"/>
                  </a:cubicBezTo>
                  <a:lnTo>
                    <a:pt x="95437" y="84066"/>
                  </a:lnTo>
                  <a:lnTo>
                    <a:pt x="98035" y="76174"/>
                  </a:lnTo>
                  <a:cubicBezTo>
                    <a:pt x="98574" y="74483"/>
                    <a:pt x="97986" y="72620"/>
                    <a:pt x="96540" y="71591"/>
                  </a:cubicBezTo>
                  <a:lnTo>
                    <a:pt x="89751" y="66689"/>
                  </a:lnTo>
                  <a:lnTo>
                    <a:pt x="98133" y="66689"/>
                  </a:lnTo>
                  <a:cubicBezTo>
                    <a:pt x="99898" y="66689"/>
                    <a:pt x="101466" y="65537"/>
                    <a:pt x="102006" y="63846"/>
                  </a:cubicBezTo>
                  <a:lnTo>
                    <a:pt x="104579" y="55954"/>
                  </a:lnTo>
                  <a:close/>
                  <a:moveTo>
                    <a:pt x="143793" y="55954"/>
                  </a:moveTo>
                  <a:lnTo>
                    <a:pt x="146342" y="63846"/>
                  </a:lnTo>
                  <a:cubicBezTo>
                    <a:pt x="146881" y="65537"/>
                    <a:pt x="148450" y="66689"/>
                    <a:pt x="150214" y="66689"/>
                  </a:cubicBezTo>
                  <a:lnTo>
                    <a:pt x="158596" y="66689"/>
                  </a:lnTo>
                  <a:lnTo>
                    <a:pt x="151807" y="71591"/>
                  </a:lnTo>
                  <a:cubicBezTo>
                    <a:pt x="150386" y="72620"/>
                    <a:pt x="149773" y="74483"/>
                    <a:pt x="150337" y="76174"/>
                  </a:cubicBezTo>
                  <a:lnTo>
                    <a:pt x="152910" y="84066"/>
                  </a:lnTo>
                  <a:lnTo>
                    <a:pt x="146195" y="79164"/>
                  </a:lnTo>
                  <a:cubicBezTo>
                    <a:pt x="145484" y="78649"/>
                    <a:pt x="144626" y="78380"/>
                    <a:pt x="143793" y="78380"/>
                  </a:cubicBezTo>
                  <a:cubicBezTo>
                    <a:pt x="142935" y="78380"/>
                    <a:pt x="142102" y="78649"/>
                    <a:pt x="141367" y="79164"/>
                  </a:cubicBezTo>
                  <a:lnTo>
                    <a:pt x="134651" y="84066"/>
                  </a:lnTo>
                  <a:lnTo>
                    <a:pt x="137249" y="76174"/>
                  </a:lnTo>
                  <a:cubicBezTo>
                    <a:pt x="137788" y="74483"/>
                    <a:pt x="137200" y="72620"/>
                    <a:pt x="135754" y="71591"/>
                  </a:cubicBezTo>
                  <a:lnTo>
                    <a:pt x="128965" y="66689"/>
                  </a:lnTo>
                  <a:lnTo>
                    <a:pt x="137347" y="66689"/>
                  </a:lnTo>
                  <a:cubicBezTo>
                    <a:pt x="139112" y="66689"/>
                    <a:pt x="140680" y="65537"/>
                    <a:pt x="141220" y="63846"/>
                  </a:cubicBezTo>
                  <a:lnTo>
                    <a:pt x="143793" y="55954"/>
                  </a:lnTo>
                  <a:close/>
                  <a:moveTo>
                    <a:pt x="178914" y="24509"/>
                  </a:moveTo>
                  <a:lnTo>
                    <a:pt x="178914" y="124162"/>
                  </a:lnTo>
                  <a:lnTo>
                    <a:pt x="162395" y="124162"/>
                  </a:lnTo>
                  <a:cubicBezTo>
                    <a:pt x="162346" y="124162"/>
                    <a:pt x="162297" y="124187"/>
                    <a:pt x="162224" y="124187"/>
                  </a:cubicBezTo>
                  <a:cubicBezTo>
                    <a:pt x="160287" y="122961"/>
                    <a:pt x="158008" y="122250"/>
                    <a:pt x="155557" y="122250"/>
                  </a:cubicBezTo>
                  <a:cubicBezTo>
                    <a:pt x="153596" y="122250"/>
                    <a:pt x="151734" y="122716"/>
                    <a:pt x="150067" y="123500"/>
                  </a:cubicBezTo>
                  <a:cubicBezTo>
                    <a:pt x="148107" y="119089"/>
                    <a:pt x="143695" y="115976"/>
                    <a:pt x="138548" y="115976"/>
                  </a:cubicBezTo>
                  <a:cubicBezTo>
                    <a:pt x="135264" y="115976"/>
                    <a:pt x="132298" y="117251"/>
                    <a:pt x="130044" y="119309"/>
                  </a:cubicBezTo>
                  <a:cubicBezTo>
                    <a:pt x="127813" y="117251"/>
                    <a:pt x="124823" y="115976"/>
                    <a:pt x="121539" y="115976"/>
                  </a:cubicBezTo>
                  <a:cubicBezTo>
                    <a:pt x="119995" y="115976"/>
                    <a:pt x="118500" y="116270"/>
                    <a:pt x="117127" y="116785"/>
                  </a:cubicBezTo>
                  <a:lnTo>
                    <a:pt x="117127" y="92987"/>
                  </a:lnTo>
                  <a:cubicBezTo>
                    <a:pt x="117127" y="92742"/>
                    <a:pt x="117127" y="92521"/>
                    <a:pt x="117103" y="92301"/>
                  </a:cubicBezTo>
                  <a:cubicBezTo>
                    <a:pt x="117740" y="92056"/>
                    <a:pt x="118377" y="91737"/>
                    <a:pt x="118941" y="91296"/>
                  </a:cubicBezTo>
                  <a:cubicBezTo>
                    <a:pt x="121760" y="89262"/>
                    <a:pt x="122862" y="85830"/>
                    <a:pt x="121784" y="82522"/>
                  </a:cubicBezTo>
                  <a:lnTo>
                    <a:pt x="119799" y="76468"/>
                  </a:lnTo>
                  <a:lnTo>
                    <a:pt x="124186" y="73306"/>
                  </a:lnTo>
                  <a:lnTo>
                    <a:pt x="128549" y="76468"/>
                  </a:lnTo>
                  <a:lnTo>
                    <a:pt x="126563" y="82522"/>
                  </a:lnTo>
                  <a:cubicBezTo>
                    <a:pt x="125485" y="85830"/>
                    <a:pt x="126612" y="89262"/>
                    <a:pt x="129406" y="91296"/>
                  </a:cubicBezTo>
                  <a:cubicBezTo>
                    <a:pt x="130803" y="92325"/>
                    <a:pt x="132396" y="92815"/>
                    <a:pt x="134014" y="92815"/>
                  </a:cubicBezTo>
                  <a:cubicBezTo>
                    <a:pt x="135607" y="92815"/>
                    <a:pt x="137225" y="92325"/>
                    <a:pt x="138622" y="91296"/>
                  </a:cubicBezTo>
                  <a:lnTo>
                    <a:pt x="143793" y="87521"/>
                  </a:lnTo>
                  <a:lnTo>
                    <a:pt x="148940" y="91296"/>
                  </a:lnTo>
                  <a:cubicBezTo>
                    <a:pt x="150337" y="92313"/>
                    <a:pt x="151942" y="92821"/>
                    <a:pt x="153547" y="92821"/>
                  </a:cubicBezTo>
                  <a:cubicBezTo>
                    <a:pt x="155153" y="92821"/>
                    <a:pt x="156758" y="92313"/>
                    <a:pt x="158155" y="91296"/>
                  </a:cubicBezTo>
                  <a:cubicBezTo>
                    <a:pt x="160974" y="89262"/>
                    <a:pt x="162077" y="85830"/>
                    <a:pt x="160998" y="82522"/>
                  </a:cubicBezTo>
                  <a:lnTo>
                    <a:pt x="159013" y="76468"/>
                  </a:lnTo>
                  <a:lnTo>
                    <a:pt x="164233" y="72694"/>
                  </a:lnTo>
                  <a:cubicBezTo>
                    <a:pt x="167027" y="70659"/>
                    <a:pt x="168155" y="67228"/>
                    <a:pt x="167101" y="63944"/>
                  </a:cubicBezTo>
                  <a:cubicBezTo>
                    <a:pt x="166022" y="60635"/>
                    <a:pt x="163106" y="58503"/>
                    <a:pt x="159626" y="58503"/>
                  </a:cubicBezTo>
                  <a:lnTo>
                    <a:pt x="153204" y="58503"/>
                  </a:lnTo>
                  <a:lnTo>
                    <a:pt x="151244" y="52449"/>
                  </a:lnTo>
                  <a:cubicBezTo>
                    <a:pt x="150165" y="49141"/>
                    <a:pt x="147249" y="47033"/>
                    <a:pt x="143793" y="47033"/>
                  </a:cubicBezTo>
                  <a:cubicBezTo>
                    <a:pt x="140313" y="47033"/>
                    <a:pt x="137396" y="49141"/>
                    <a:pt x="136342" y="52449"/>
                  </a:cubicBezTo>
                  <a:lnTo>
                    <a:pt x="134382" y="58503"/>
                  </a:lnTo>
                  <a:lnTo>
                    <a:pt x="127936" y="58503"/>
                  </a:lnTo>
                  <a:cubicBezTo>
                    <a:pt x="126563" y="58503"/>
                    <a:pt x="125289" y="58846"/>
                    <a:pt x="124186" y="59459"/>
                  </a:cubicBezTo>
                  <a:cubicBezTo>
                    <a:pt x="123059" y="58846"/>
                    <a:pt x="121784" y="58503"/>
                    <a:pt x="120412" y="58503"/>
                  </a:cubicBezTo>
                  <a:lnTo>
                    <a:pt x="113990" y="58503"/>
                  </a:lnTo>
                  <a:lnTo>
                    <a:pt x="112030" y="52449"/>
                  </a:lnTo>
                  <a:cubicBezTo>
                    <a:pt x="110951" y="49141"/>
                    <a:pt x="108035" y="47033"/>
                    <a:pt x="104579" y="47033"/>
                  </a:cubicBezTo>
                  <a:cubicBezTo>
                    <a:pt x="101099" y="47033"/>
                    <a:pt x="98182" y="49141"/>
                    <a:pt x="97128" y="52449"/>
                  </a:cubicBezTo>
                  <a:lnTo>
                    <a:pt x="95168" y="58503"/>
                  </a:lnTo>
                  <a:lnTo>
                    <a:pt x="88722" y="58503"/>
                  </a:lnTo>
                  <a:cubicBezTo>
                    <a:pt x="87349" y="58503"/>
                    <a:pt x="86075" y="58846"/>
                    <a:pt x="84972" y="59459"/>
                  </a:cubicBezTo>
                  <a:cubicBezTo>
                    <a:pt x="83845" y="58846"/>
                    <a:pt x="82570" y="58503"/>
                    <a:pt x="81198" y="58503"/>
                  </a:cubicBezTo>
                  <a:lnTo>
                    <a:pt x="74776" y="58503"/>
                  </a:lnTo>
                  <a:lnTo>
                    <a:pt x="72816" y="52449"/>
                  </a:lnTo>
                  <a:cubicBezTo>
                    <a:pt x="71737" y="49141"/>
                    <a:pt x="68821" y="47033"/>
                    <a:pt x="65365" y="47033"/>
                  </a:cubicBezTo>
                  <a:cubicBezTo>
                    <a:pt x="61885" y="47033"/>
                    <a:pt x="58968" y="49141"/>
                    <a:pt x="57914" y="52449"/>
                  </a:cubicBezTo>
                  <a:lnTo>
                    <a:pt x="55954" y="58503"/>
                  </a:lnTo>
                  <a:lnTo>
                    <a:pt x="49508" y="58503"/>
                  </a:lnTo>
                  <a:cubicBezTo>
                    <a:pt x="46052" y="58503"/>
                    <a:pt x="43111" y="60635"/>
                    <a:pt x="42057" y="63944"/>
                  </a:cubicBezTo>
                  <a:cubicBezTo>
                    <a:pt x="40979" y="67228"/>
                    <a:pt x="42106" y="70659"/>
                    <a:pt x="44925" y="72694"/>
                  </a:cubicBezTo>
                  <a:lnTo>
                    <a:pt x="50120" y="76468"/>
                  </a:lnTo>
                  <a:lnTo>
                    <a:pt x="48135" y="82522"/>
                  </a:lnTo>
                  <a:cubicBezTo>
                    <a:pt x="47057" y="85830"/>
                    <a:pt x="48184" y="89262"/>
                    <a:pt x="50978" y="91296"/>
                  </a:cubicBezTo>
                  <a:cubicBezTo>
                    <a:pt x="52375" y="92325"/>
                    <a:pt x="53968" y="92815"/>
                    <a:pt x="55586" y="92815"/>
                  </a:cubicBezTo>
                  <a:cubicBezTo>
                    <a:pt x="57179" y="92815"/>
                    <a:pt x="58797" y="92325"/>
                    <a:pt x="60194" y="91296"/>
                  </a:cubicBezTo>
                  <a:lnTo>
                    <a:pt x="65365" y="87521"/>
                  </a:lnTo>
                  <a:lnTo>
                    <a:pt x="70512" y="91296"/>
                  </a:lnTo>
                  <a:cubicBezTo>
                    <a:pt x="71909" y="92313"/>
                    <a:pt x="73514" y="92821"/>
                    <a:pt x="75119" y="92821"/>
                  </a:cubicBezTo>
                  <a:cubicBezTo>
                    <a:pt x="76725" y="92821"/>
                    <a:pt x="78330" y="92313"/>
                    <a:pt x="79727" y="91296"/>
                  </a:cubicBezTo>
                  <a:cubicBezTo>
                    <a:pt x="82546" y="89262"/>
                    <a:pt x="83648" y="85830"/>
                    <a:pt x="82570" y="82522"/>
                  </a:cubicBezTo>
                  <a:lnTo>
                    <a:pt x="80585" y="76468"/>
                  </a:lnTo>
                  <a:lnTo>
                    <a:pt x="84972" y="73306"/>
                  </a:lnTo>
                  <a:lnTo>
                    <a:pt x="89334" y="76468"/>
                  </a:lnTo>
                  <a:lnTo>
                    <a:pt x="87349" y="82522"/>
                  </a:lnTo>
                  <a:cubicBezTo>
                    <a:pt x="86271" y="85830"/>
                    <a:pt x="87398" y="89262"/>
                    <a:pt x="90192" y="91296"/>
                  </a:cubicBezTo>
                  <a:cubicBezTo>
                    <a:pt x="90756" y="91712"/>
                    <a:pt x="91369" y="92031"/>
                    <a:pt x="91981" y="92276"/>
                  </a:cubicBezTo>
                  <a:cubicBezTo>
                    <a:pt x="91957" y="92521"/>
                    <a:pt x="91957" y="92742"/>
                    <a:pt x="91957" y="92987"/>
                  </a:cubicBezTo>
                  <a:lnTo>
                    <a:pt x="91957" y="124162"/>
                  </a:lnTo>
                  <a:lnTo>
                    <a:pt x="34312" y="124162"/>
                  </a:lnTo>
                  <a:lnTo>
                    <a:pt x="34312" y="24509"/>
                  </a:lnTo>
                  <a:close/>
                  <a:moveTo>
                    <a:pt x="16347" y="1"/>
                  </a:moveTo>
                  <a:cubicBezTo>
                    <a:pt x="7328" y="1"/>
                    <a:pt x="0" y="7329"/>
                    <a:pt x="0" y="16323"/>
                  </a:cubicBezTo>
                  <a:lnTo>
                    <a:pt x="0" y="132348"/>
                  </a:lnTo>
                  <a:cubicBezTo>
                    <a:pt x="0" y="141343"/>
                    <a:pt x="7328" y="148671"/>
                    <a:pt x="16347" y="148671"/>
                  </a:cubicBezTo>
                  <a:lnTo>
                    <a:pt x="56517" y="148671"/>
                  </a:lnTo>
                  <a:cubicBezTo>
                    <a:pt x="58772" y="148671"/>
                    <a:pt x="60586" y="146857"/>
                    <a:pt x="60586" y="144602"/>
                  </a:cubicBezTo>
                  <a:cubicBezTo>
                    <a:pt x="60586" y="142348"/>
                    <a:pt x="58772" y="140509"/>
                    <a:pt x="56517" y="140509"/>
                  </a:cubicBezTo>
                  <a:lnTo>
                    <a:pt x="16347" y="140509"/>
                  </a:lnTo>
                  <a:cubicBezTo>
                    <a:pt x="11838" y="140509"/>
                    <a:pt x="8161" y="136833"/>
                    <a:pt x="8161" y="132348"/>
                  </a:cubicBezTo>
                  <a:lnTo>
                    <a:pt x="8161" y="16323"/>
                  </a:lnTo>
                  <a:cubicBezTo>
                    <a:pt x="8161" y="11838"/>
                    <a:pt x="11838" y="8162"/>
                    <a:pt x="16347" y="8162"/>
                  </a:cubicBezTo>
                  <a:lnTo>
                    <a:pt x="192811" y="8162"/>
                  </a:lnTo>
                  <a:cubicBezTo>
                    <a:pt x="197296" y="8162"/>
                    <a:pt x="200972" y="11838"/>
                    <a:pt x="200972" y="16323"/>
                  </a:cubicBezTo>
                  <a:lnTo>
                    <a:pt x="200972" y="132274"/>
                  </a:lnTo>
                  <a:cubicBezTo>
                    <a:pt x="200972" y="136784"/>
                    <a:pt x="197296" y="140436"/>
                    <a:pt x="192811" y="140436"/>
                  </a:cubicBezTo>
                  <a:lnTo>
                    <a:pt x="168130" y="140436"/>
                  </a:lnTo>
                  <a:lnTo>
                    <a:pt x="168130" y="134848"/>
                  </a:lnTo>
                  <a:cubicBezTo>
                    <a:pt x="168130" y="133990"/>
                    <a:pt x="168057" y="133157"/>
                    <a:pt x="167885" y="132348"/>
                  </a:cubicBezTo>
                  <a:lnTo>
                    <a:pt x="183007" y="132348"/>
                  </a:lnTo>
                  <a:cubicBezTo>
                    <a:pt x="185262" y="132348"/>
                    <a:pt x="187075" y="130510"/>
                    <a:pt x="187075" y="128255"/>
                  </a:cubicBezTo>
                  <a:lnTo>
                    <a:pt x="187075" y="20416"/>
                  </a:lnTo>
                  <a:cubicBezTo>
                    <a:pt x="187075" y="18162"/>
                    <a:pt x="185262" y="16323"/>
                    <a:pt x="183007" y="16323"/>
                  </a:cubicBezTo>
                  <a:lnTo>
                    <a:pt x="30219" y="16323"/>
                  </a:lnTo>
                  <a:cubicBezTo>
                    <a:pt x="27965" y="16323"/>
                    <a:pt x="26151" y="18162"/>
                    <a:pt x="26151" y="20416"/>
                  </a:cubicBezTo>
                  <a:lnTo>
                    <a:pt x="26151" y="128255"/>
                  </a:lnTo>
                  <a:cubicBezTo>
                    <a:pt x="26151" y="130510"/>
                    <a:pt x="27965" y="132348"/>
                    <a:pt x="30219" y="132348"/>
                  </a:cubicBezTo>
                  <a:lnTo>
                    <a:pt x="91957" y="132348"/>
                  </a:lnTo>
                  <a:lnTo>
                    <a:pt x="91957" y="137372"/>
                  </a:lnTo>
                  <a:lnTo>
                    <a:pt x="79752" y="155264"/>
                  </a:lnTo>
                  <a:cubicBezTo>
                    <a:pt x="75536" y="161464"/>
                    <a:pt x="74874" y="169528"/>
                    <a:pt x="78060" y="176341"/>
                  </a:cubicBezTo>
                  <a:lnTo>
                    <a:pt x="92349" y="206781"/>
                  </a:lnTo>
                  <a:cubicBezTo>
                    <a:pt x="93035" y="208252"/>
                    <a:pt x="94506" y="209134"/>
                    <a:pt x="96050" y="209134"/>
                  </a:cubicBezTo>
                  <a:cubicBezTo>
                    <a:pt x="96638" y="209134"/>
                    <a:pt x="97226" y="209011"/>
                    <a:pt x="97790" y="208742"/>
                  </a:cubicBezTo>
                  <a:cubicBezTo>
                    <a:pt x="99824" y="207786"/>
                    <a:pt x="100707" y="205360"/>
                    <a:pt x="99751" y="203301"/>
                  </a:cubicBezTo>
                  <a:lnTo>
                    <a:pt x="85462" y="172861"/>
                  </a:lnTo>
                  <a:cubicBezTo>
                    <a:pt x="83501" y="168670"/>
                    <a:pt x="83894" y="163695"/>
                    <a:pt x="86491" y="159871"/>
                  </a:cubicBezTo>
                  <a:lnTo>
                    <a:pt x="91957" y="151882"/>
                  </a:lnTo>
                  <a:lnTo>
                    <a:pt x="91957" y="156955"/>
                  </a:lnTo>
                  <a:cubicBezTo>
                    <a:pt x="91957" y="159210"/>
                    <a:pt x="93795" y="161023"/>
                    <a:pt x="96050" y="161023"/>
                  </a:cubicBezTo>
                  <a:cubicBezTo>
                    <a:pt x="98305" y="161023"/>
                    <a:pt x="100118" y="159210"/>
                    <a:pt x="100118" y="156955"/>
                  </a:cubicBezTo>
                  <a:lnTo>
                    <a:pt x="100118" y="92987"/>
                  </a:lnTo>
                  <a:cubicBezTo>
                    <a:pt x="100118" y="91663"/>
                    <a:pt x="100707" y="90487"/>
                    <a:pt x="101638" y="89678"/>
                  </a:cubicBezTo>
                  <a:lnTo>
                    <a:pt x="102300" y="89188"/>
                  </a:lnTo>
                  <a:cubicBezTo>
                    <a:pt x="102961" y="88796"/>
                    <a:pt x="103721" y="88575"/>
                    <a:pt x="104554" y="88575"/>
                  </a:cubicBezTo>
                  <a:cubicBezTo>
                    <a:pt x="106981" y="88575"/>
                    <a:pt x="108966" y="90536"/>
                    <a:pt x="108966" y="92987"/>
                  </a:cubicBezTo>
                  <a:lnTo>
                    <a:pt x="108966" y="156857"/>
                  </a:lnTo>
                  <a:cubicBezTo>
                    <a:pt x="108966" y="159112"/>
                    <a:pt x="110780" y="160925"/>
                    <a:pt x="113059" y="160925"/>
                  </a:cubicBezTo>
                  <a:cubicBezTo>
                    <a:pt x="115314" y="160925"/>
                    <a:pt x="117127" y="159112"/>
                    <a:pt x="117127" y="156857"/>
                  </a:cubicBezTo>
                  <a:lnTo>
                    <a:pt x="117127" y="128574"/>
                  </a:lnTo>
                  <a:cubicBezTo>
                    <a:pt x="117127" y="126147"/>
                    <a:pt x="119113" y="124162"/>
                    <a:pt x="121539" y="124162"/>
                  </a:cubicBezTo>
                  <a:cubicBezTo>
                    <a:pt x="123990" y="124162"/>
                    <a:pt x="125975" y="126147"/>
                    <a:pt x="125975" y="128574"/>
                  </a:cubicBezTo>
                  <a:lnTo>
                    <a:pt x="125975" y="156857"/>
                  </a:lnTo>
                  <a:cubicBezTo>
                    <a:pt x="125975" y="159112"/>
                    <a:pt x="127789" y="160925"/>
                    <a:pt x="130044" y="160925"/>
                  </a:cubicBezTo>
                  <a:cubicBezTo>
                    <a:pt x="132298" y="160925"/>
                    <a:pt x="134137" y="159112"/>
                    <a:pt x="134137" y="156857"/>
                  </a:cubicBezTo>
                  <a:lnTo>
                    <a:pt x="134137" y="128574"/>
                  </a:lnTo>
                  <a:cubicBezTo>
                    <a:pt x="134137" y="126147"/>
                    <a:pt x="136122" y="124162"/>
                    <a:pt x="138548" y="124162"/>
                  </a:cubicBezTo>
                  <a:cubicBezTo>
                    <a:pt x="140974" y="124162"/>
                    <a:pt x="142960" y="126147"/>
                    <a:pt x="142960" y="128574"/>
                  </a:cubicBezTo>
                  <a:lnTo>
                    <a:pt x="142960" y="132593"/>
                  </a:lnTo>
                  <a:cubicBezTo>
                    <a:pt x="142960" y="132887"/>
                    <a:pt x="143009" y="133157"/>
                    <a:pt x="143058" y="133426"/>
                  </a:cubicBezTo>
                  <a:cubicBezTo>
                    <a:pt x="143009" y="133892"/>
                    <a:pt x="142960" y="134358"/>
                    <a:pt x="142960" y="134848"/>
                  </a:cubicBezTo>
                  <a:lnTo>
                    <a:pt x="142960" y="156857"/>
                  </a:lnTo>
                  <a:cubicBezTo>
                    <a:pt x="142960" y="159112"/>
                    <a:pt x="144798" y="160925"/>
                    <a:pt x="147053" y="160925"/>
                  </a:cubicBezTo>
                  <a:cubicBezTo>
                    <a:pt x="149307" y="160925"/>
                    <a:pt x="151146" y="159112"/>
                    <a:pt x="151146" y="156857"/>
                  </a:cubicBezTo>
                  <a:lnTo>
                    <a:pt x="151146" y="134848"/>
                  </a:lnTo>
                  <a:cubicBezTo>
                    <a:pt x="151146" y="132397"/>
                    <a:pt x="153106" y="130412"/>
                    <a:pt x="155557" y="130412"/>
                  </a:cubicBezTo>
                  <a:cubicBezTo>
                    <a:pt x="157984" y="130412"/>
                    <a:pt x="159969" y="132397"/>
                    <a:pt x="159969" y="134848"/>
                  </a:cubicBezTo>
                  <a:lnTo>
                    <a:pt x="159969" y="164675"/>
                  </a:lnTo>
                  <a:cubicBezTo>
                    <a:pt x="159969" y="172567"/>
                    <a:pt x="158768" y="180385"/>
                    <a:pt x="156415" y="187909"/>
                  </a:cubicBezTo>
                  <a:lnTo>
                    <a:pt x="151415" y="203816"/>
                  </a:lnTo>
                  <a:cubicBezTo>
                    <a:pt x="150753" y="205972"/>
                    <a:pt x="151954" y="208276"/>
                    <a:pt x="154111" y="208938"/>
                  </a:cubicBezTo>
                  <a:cubicBezTo>
                    <a:pt x="154503" y="209060"/>
                    <a:pt x="154920" y="209134"/>
                    <a:pt x="155312" y="209134"/>
                  </a:cubicBezTo>
                  <a:cubicBezTo>
                    <a:pt x="157052" y="209134"/>
                    <a:pt x="158670" y="208007"/>
                    <a:pt x="159209" y="206266"/>
                  </a:cubicBezTo>
                  <a:lnTo>
                    <a:pt x="164209" y="190360"/>
                  </a:lnTo>
                  <a:cubicBezTo>
                    <a:pt x="166807" y="182027"/>
                    <a:pt x="168130" y="173400"/>
                    <a:pt x="168130" y="164675"/>
                  </a:cubicBezTo>
                  <a:lnTo>
                    <a:pt x="168130" y="148597"/>
                  </a:lnTo>
                  <a:lnTo>
                    <a:pt x="192811" y="148597"/>
                  </a:lnTo>
                  <a:cubicBezTo>
                    <a:pt x="201805" y="148597"/>
                    <a:pt x="209133" y="141269"/>
                    <a:pt x="209133" y="132274"/>
                  </a:cubicBezTo>
                  <a:lnTo>
                    <a:pt x="209133" y="16323"/>
                  </a:lnTo>
                  <a:cubicBezTo>
                    <a:pt x="209133" y="7329"/>
                    <a:pt x="201805" y="1"/>
                    <a:pt x="19281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3"/>
            <p:cNvSpPr/>
            <p:nvPr/>
          </p:nvSpPr>
          <p:spPr>
            <a:xfrm>
              <a:off x="1517200" y="2004575"/>
              <a:ext cx="204675" cy="204675"/>
            </a:xfrm>
            <a:custGeom>
              <a:avLst/>
              <a:gdLst/>
              <a:ahLst/>
              <a:cxnLst/>
              <a:rect l="l" t="t" r="r" b="b"/>
              <a:pathLst>
                <a:path w="8187" h="8187" extrusionOk="0">
                  <a:moveTo>
                    <a:pt x="4093" y="1"/>
                  </a:moveTo>
                  <a:cubicBezTo>
                    <a:pt x="1838" y="1"/>
                    <a:pt x="0" y="1814"/>
                    <a:pt x="0" y="4069"/>
                  </a:cubicBezTo>
                  <a:lnTo>
                    <a:pt x="0" y="4118"/>
                  </a:lnTo>
                  <a:cubicBezTo>
                    <a:pt x="0" y="6373"/>
                    <a:pt x="1838" y="8187"/>
                    <a:pt x="4093" y="8187"/>
                  </a:cubicBezTo>
                  <a:cubicBezTo>
                    <a:pt x="6348" y="8187"/>
                    <a:pt x="8186" y="6324"/>
                    <a:pt x="8186" y="4069"/>
                  </a:cubicBezTo>
                  <a:cubicBezTo>
                    <a:pt x="8186" y="1814"/>
                    <a:pt x="6348" y="1"/>
                    <a:pt x="4093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3"/>
            <p:cNvSpPr/>
            <p:nvPr/>
          </p:nvSpPr>
          <p:spPr>
            <a:xfrm>
              <a:off x="3113325" y="1118750"/>
              <a:ext cx="344375" cy="324600"/>
            </a:xfrm>
            <a:custGeom>
              <a:avLst/>
              <a:gdLst/>
              <a:ahLst/>
              <a:cxnLst/>
              <a:rect l="l" t="t" r="r" b="b"/>
              <a:pathLst>
                <a:path w="13775" h="12984" extrusionOk="0">
                  <a:moveTo>
                    <a:pt x="4486" y="0"/>
                  </a:moveTo>
                  <a:cubicBezTo>
                    <a:pt x="3438" y="0"/>
                    <a:pt x="2390" y="399"/>
                    <a:pt x="1594" y="1195"/>
                  </a:cubicBezTo>
                  <a:cubicBezTo>
                    <a:pt x="1" y="2788"/>
                    <a:pt x="1" y="5386"/>
                    <a:pt x="1594" y="6979"/>
                  </a:cubicBezTo>
                  <a:lnTo>
                    <a:pt x="6397" y="11783"/>
                  </a:lnTo>
                  <a:cubicBezTo>
                    <a:pt x="7182" y="12567"/>
                    <a:pt x="8235" y="12984"/>
                    <a:pt x="9289" y="12984"/>
                  </a:cubicBezTo>
                  <a:cubicBezTo>
                    <a:pt x="10319" y="12984"/>
                    <a:pt x="11373" y="12567"/>
                    <a:pt x="12181" y="11783"/>
                  </a:cubicBezTo>
                  <a:cubicBezTo>
                    <a:pt x="13774" y="10190"/>
                    <a:pt x="13774" y="7592"/>
                    <a:pt x="12181" y="5999"/>
                  </a:cubicBezTo>
                  <a:lnTo>
                    <a:pt x="7378" y="1195"/>
                  </a:lnTo>
                  <a:cubicBezTo>
                    <a:pt x="6581" y="399"/>
                    <a:pt x="5533" y="0"/>
                    <a:pt x="4486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3"/>
            <p:cNvSpPr/>
            <p:nvPr/>
          </p:nvSpPr>
          <p:spPr>
            <a:xfrm>
              <a:off x="4152500" y="1118750"/>
              <a:ext cx="343750" cy="324600"/>
            </a:xfrm>
            <a:custGeom>
              <a:avLst/>
              <a:gdLst/>
              <a:ahLst/>
              <a:cxnLst/>
              <a:rect l="l" t="t" r="r" b="b"/>
              <a:pathLst>
                <a:path w="13750" h="12984" extrusionOk="0">
                  <a:moveTo>
                    <a:pt x="9277" y="0"/>
                  </a:moveTo>
                  <a:cubicBezTo>
                    <a:pt x="8235" y="0"/>
                    <a:pt x="7194" y="399"/>
                    <a:pt x="6397" y="1195"/>
                  </a:cubicBezTo>
                  <a:lnTo>
                    <a:pt x="1593" y="5999"/>
                  </a:lnTo>
                  <a:cubicBezTo>
                    <a:pt x="0" y="7592"/>
                    <a:pt x="0" y="10190"/>
                    <a:pt x="1593" y="11783"/>
                  </a:cubicBezTo>
                  <a:cubicBezTo>
                    <a:pt x="2378" y="12567"/>
                    <a:pt x="3432" y="12984"/>
                    <a:pt x="4486" y="12984"/>
                  </a:cubicBezTo>
                  <a:cubicBezTo>
                    <a:pt x="5515" y="12984"/>
                    <a:pt x="6569" y="12567"/>
                    <a:pt x="7378" y="11783"/>
                  </a:cubicBezTo>
                  <a:lnTo>
                    <a:pt x="12157" y="6979"/>
                  </a:lnTo>
                  <a:cubicBezTo>
                    <a:pt x="13750" y="5386"/>
                    <a:pt x="13750" y="2788"/>
                    <a:pt x="12157" y="1195"/>
                  </a:cubicBezTo>
                  <a:cubicBezTo>
                    <a:pt x="11360" y="399"/>
                    <a:pt x="10319" y="0"/>
                    <a:pt x="927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3"/>
            <p:cNvSpPr/>
            <p:nvPr/>
          </p:nvSpPr>
          <p:spPr>
            <a:xfrm>
              <a:off x="3702150" y="973375"/>
              <a:ext cx="204050" cy="291075"/>
            </a:xfrm>
            <a:custGeom>
              <a:avLst/>
              <a:gdLst/>
              <a:ahLst/>
              <a:cxnLst/>
              <a:rect l="l" t="t" r="r" b="b"/>
              <a:pathLst>
                <a:path w="8162" h="11643" extrusionOk="0">
                  <a:moveTo>
                    <a:pt x="4093" y="1"/>
                  </a:moveTo>
                  <a:cubicBezTo>
                    <a:pt x="1839" y="1"/>
                    <a:pt x="0" y="1839"/>
                    <a:pt x="0" y="4093"/>
                  </a:cubicBezTo>
                  <a:lnTo>
                    <a:pt x="0" y="7549"/>
                  </a:lnTo>
                  <a:cubicBezTo>
                    <a:pt x="0" y="9804"/>
                    <a:pt x="1839" y="11642"/>
                    <a:pt x="4093" y="11642"/>
                  </a:cubicBezTo>
                  <a:cubicBezTo>
                    <a:pt x="6348" y="11642"/>
                    <a:pt x="8162" y="9804"/>
                    <a:pt x="8162" y="7549"/>
                  </a:cubicBezTo>
                  <a:lnTo>
                    <a:pt x="8162" y="4093"/>
                  </a:lnTo>
                  <a:cubicBezTo>
                    <a:pt x="8162" y="1839"/>
                    <a:pt x="6348" y="1"/>
                    <a:pt x="4093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3"/>
            <p:cNvSpPr/>
            <p:nvPr/>
          </p:nvSpPr>
          <p:spPr>
            <a:xfrm>
              <a:off x="2909300" y="3761250"/>
              <a:ext cx="204675" cy="204050"/>
            </a:xfrm>
            <a:custGeom>
              <a:avLst/>
              <a:gdLst/>
              <a:ahLst/>
              <a:cxnLst/>
              <a:rect l="l" t="t" r="r" b="b"/>
              <a:pathLst>
                <a:path w="8187" h="8162" extrusionOk="0">
                  <a:moveTo>
                    <a:pt x="4093" y="0"/>
                  </a:moveTo>
                  <a:cubicBezTo>
                    <a:pt x="3015" y="0"/>
                    <a:pt x="1961" y="442"/>
                    <a:pt x="1201" y="1201"/>
                  </a:cubicBezTo>
                  <a:cubicBezTo>
                    <a:pt x="441" y="1961"/>
                    <a:pt x="0" y="3015"/>
                    <a:pt x="0" y="4093"/>
                  </a:cubicBezTo>
                  <a:cubicBezTo>
                    <a:pt x="0" y="5172"/>
                    <a:pt x="441" y="6226"/>
                    <a:pt x="1201" y="6985"/>
                  </a:cubicBezTo>
                  <a:cubicBezTo>
                    <a:pt x="1961" y="7721"/>
                    <a:pt x="3015" y="8162"/>
                    <a:pt x="4093" y="8162"/>
                  </a:cubicBezTo>
                  <a:cubicBezTo>
                    <a:pt x="5171" y="8162"/>
                    <a:pt x="6225" y="7721"/>
                    <a:pt x="6985" y="6985"/>
                  </a:cubicBezTo>
                  <a:cubicBezTo>
                    <a:pt x="7745" y="6226"/>
                    <a:pt x="8186" y="5172"/>
                    <a:pt x="8186" y="4093"/>
                  </a:cubicBezTo>
                  <a:cubicBezTo>
                    <a:pt x="8186" y="3015"/>
                    <a:pt x="7745" y="1961"/>
                    <a:pt x="6985" y="1201"/>
                  </a:cubicBezTo>
                  <a:cubicBezTo>
                    <a:pt x="6225" y="442"/>
                    <a:pt x="5171" y="0"/>
                    <a:pt x="409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43"/>
          <p:cNvGrpSpPr/>
          <p:nvPr/>
        </p:nvGrpSpPr>
        <p:grpSpPr>
          <a:xfrm>
            <a:off x="4824092" y="1562712"/>
            <a:ext cx="380485" cy="353438"/>
            <a:chOff x="1009850" y="238100"/>
            <a:chExt cx="5628475" cy="5228375"/>
          </a:xfrm>
        </p:grpSpPr>
        <p:sp>
          <p:nvSpPr>
            <p:cNvPr id="731" name="Google Shape;731;p43"/>
            <p:cNvSpPr/>
            <p:nvPr/>
          </p:nvSpPr>
          <p:spPr>
            <a:xfrm>
              <a:off x="3017125" y="1280350"/>
              <a:ext cx="601100" cy="878050"/>
            </a:xfrm>
            <a:custGeom>
              <a:avLst/>
              <a:gdLst/>
              <a:ahLst/>
              <a:cxnLst/>
              <a:rect l="l" t="t" r="r" b="b"/>
              <a:pathLst>
                <a:path w="24044" h="35122" extrusionOk="0">
                  <a:moveTo>
                    <a:pt x="12010" y="5711"/>
                  </a:moveTo>
                  <a:cubicBezTo>
                    <a:pt x="15490" y="5711"/>
                    <a:pt x="17647" y="7304"/>
                    <a:pt x="17647" y="10956"/>
                  </a:cubicBezTo>
                  <a:lnTo>
                    <a:pt x="17647" y="24142"/>
                  </a:lnTo>
                  <a:cubicBezTo>
                    <a:pt x="17647" y="27793"/>
                    <a:pt x="15490" y="29411"/>
                    <a:pt x="12010" y="29411"/>
                  </a:cubicBezTo>
                  <a:cubicBezTo>
                    <a:pt x="8554" y="29411"/>
                    <a:pt x="6495" y="27793"/>
                    <a:pt x="6495" y="24142"/>
                  </a:cubicBezTo>
                  <a:lnTo>
                    <a:pt x="6495" y="10956"/>
                  </a:lnTo>
                  <a:cubicBezTo>
                    <a:pt x="6495" y="7304"/>
                    <a:pt x="8554" y="5711"/>
                    <a:pt x="12010" y="5711"/>
                  </a:cubicBezTo>
                  <a:close/>
                  <a:moveTo>
                    <a:pt x="12010" y="0"/>
                  </a:moveTo>
                  <a:cubicBezTo>
                    <a:pt x="5172" y="0"/>
                    <a:pt x="1" y="2941"/>
                    <a:pt x="1" y="10956"/>
                  </a:cubicBezTo>
                  <a:lnTo>
                    <a:pt x="1" y="24142"/>
                  </a:lnTo>
                  <a:cubicBezTo>
                    <a:pt x="1" y="32180"/>
                    <a:pt x="5172" y="35121"/>
                    <a:pt x="12010" y="35121"/>
                  </a:cubicBezTo>
                  <a:cubicBezTo>
                    <a:pt x="18799" y="35121"/>
                    <a:pt x="24044" y="32180"/>
                    <a:pt x="24044" y="24142"/>
                  </a:cubicBezTo>
                  <a:lnTo>
                    <a:pt x="24044" y="10956"/>
                  </a:lnTo>
                  <a:cubicBezTo>
                    <a:pt x="24044" y="2941"/>
                    <a:pt x="18799" y="0"/>
                    <a:pt x="1201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3"/>
            <p:cNvSpPr/>
            <p:nvPr/>
          </p:nvSpPr>
          <p:spPr>
            <a:xfrm>
              <a:off x="3275700" y="1193600"/>
              <a:ext cx="1054825" cy="1793200"/>
            </a:xfrm>
            <a:custGeom>
              <a:avLst/>
              <a:gdLst/>
              <a:ahLst/>
              <a:cxnLst/>
              <a:rect l="l" t="t" r="r" b="b"/>
              <a:pathLst>
                <a:path w="42193" h="71728" extrusionOk="0">
                  <a:moveTo>
                    <a:pt x="37553" y="0"/>
                  </a:moveTo>
                  <a:cubicBezTo>
                    <a:pt x="36465" y="0"/>
                    <a:pt x="35436" y="489"/>
                    <a:pt x="34925" y="1608"/>
                  </a:cubicBezTo>
                  <a:cubicBezTo>
                    <a:pt x="0" y="71727"/>
                    <a:pt x="1863" y="67267"/>
                    <a:pt x="1863" y="68443"/>
                  </a:cubicBezTo>
                  <a:cubicBezTo>
                    <a:pt x="1863" y="70036"/>
                    <a:pt x="3285" y="71727"/>
                    <a:pt x="5343" y="71727"/>
                  </a:cubicBezTo>
                  <a:cubicBezTo>
                    <a:pt x="6569" y="71727"/>
                    <a:pt x="7819" y="71115"/>
                    <a:pt x="8358" y="70036"/>
                  </a:cubicBezTo>
                  <a:lnTo>
                    <a:pt x="41077" y="4818"/>
                  </a:lnTo>
                  <a:cubicBezTo>
                    <a:pt x="42192" y="1998"/>
                    <a:pt x="39752" y="0"/>
                    <a:pt x="3755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3"/>
            <p:cNvSpPr/>
            <p:nvPr/>
          </p:nvSpPr>
          <p:spPr>
            <a:xfrm>
              <a:off x="4001775" y="2037675"/>
              <a:ext cx="601100" cy="878050"/>
            </a:xfrm>
            <a:custGeom>
              <a:avLst/>
              <a:gdLst/>
              <a:ahLst/>
              <a:cxnLst/>
              <a:rect l="l" t="t" r="r" b="b"/>
              <a:pathLst>
                <a:path w="24044" h="35122" extrusionOk="0">
                  <a:moveTo>
                    <a:pt x="12034" y="5711"/>
                  </a:moveTo>
                  <a:cubicBezTo>
                    <a:pt x="15490" y="5711"/>
                    <a:pt x="17647" y="7304"/>
                    <a:pt x="17647" y="10956"/>
                  </a:cubicBezTo>
                  <a:lnTo>
                    <a:pt x="17647" y="24166"/>
                  </a:lnTo>
                  <a:cubicBezTo>
                    <a:pt x="17647" y="27818"/>
                    <a:pt x="15490" y="29411"/>
                    <a:pt x="12034" y="29411"/>
                  </a:cubicBezTo>
                  <a:cubicBezTo>
                    <a:pt x="8554" y="29411"/>
                    <a:pt x="6495" y="27818"/>
                    <a:pt x="6495" y="24166"/>
                  </a:cubicBezTo>
                  <a:lnTo>
                    <a:pt x="6495" y="10956"/>
                  </a:lnTo>
                  <a:cubicBezTo>
                    <a:pt x="6495" y="7304"/>
                    <a:pt x="8554" y="5711"/>
                    <a:pt x="12034" y="5711"/>
                  </a:cubicBezTo>
                  <a:close/>
                  <a:moveTo>
                    <a:pt x="12034" y="0"/>
                  </a:moveTo>
                  <a:cubicBezTo>
                    <a:pt x="5172" y="0"/>
                    <a:pt x="0" y="2941"/>
                    <a:pt x="0" y="10956"/>
                  </a:cubicBezTo>
                  <a:lnTo>
                    <a:pt x="0" y="24166"/>
                  </a:lnTo>
                  <a:cubicBezTo>
                    <a:pt x="0" y="32180"/>
                    <a:pt x="5172" y="35121"/>
                    <a:pt x="12034" y="35121"/>
                  </a:cubicBezTo>
                  <a:cubicBezTo>
                    <a:pt x="18798" y="35121"/>
                    <a:pt x="24043" y="32180"/>
                    <a:pt x="24043" y="24166"/>
                  </a:cubicBezTo>
                  <a:lnTo>
                    <a:pt x="24043" y="10956"/>
                  </a:lnTo>
                  <a:cubicBezTo>
                    <a:pt x="24043" y="2941"/>
                    <a:pt x="18798" y="0"/>
                    <a:pt x="12034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3"/>
            <p:cNvSpPr/>
            <p:nvPr/>
          </p:nvSpPr>
          <p:spPr>
            <a:xfrm>
              <a:off x="1009850" y="238100"/>
              <a:ext cx="5628475" cy="5228375"/>
            </a:xfrm>
            <a:custGeom>
              <a:avLst/>
              <a:gdLst/>
              <a:ahLst/>
              <a:cxnLst/>
              <a:rect l="l" t="t" r="r" b="b"/>
              <a:pathLst>
                <a:path w="225139" h="209135" extrusionOk="0">
                  <a:moveTo>
                    <a:pt x="77106" y="150264"/>
                  </a:moveTo>
                  <a:lnTo>
                    <a:pt x="86394" y="161661"/>
                  </a:lnTo>
                  <a:cubicBezTo>
                    <a:pt x="87154" y="162592"/>
                    <a:pt x="86492" y="163965"/>
                    <a:pt x="85316" y="163965"/>
                  </a:cubicBezTo>
                  <a:lnTo>
                    <a:pt x="68871" y="163965"/>
                  </a:lnTo>
                  <a:cubicBezTo>
                    <a:pt x="67694" y="163965"/>
                    <a:pt x="67032" y="162592"/>
                    <a:pt x="67792" y="161661"/>
                  </a:cubicBezTo>
                  <a:lnTo>
                    <a:pt x="77106" y="150264"/>
                  </a:lnTo>
                  <a:close/>
                  <a:moveTo>
                    <a:pt x="112006" y="150264"/>
                  </a:moveTo>
                  <a:lnTo>
                    <a:pt x="121319" y="161661"/>
                  </a:lnTo>
                  <a:cubicBezTo>
                    <a:pt x="122055" y="162592"/>
                    <a:pt x="121417" y="163965"/>
                    <a:pt x="120216" y="163965"/>
                  </a:cubicBezTo>
                  <a:lnTo>
                    <a:pt x="103796" y="163965"/>
                  </a:lnTo>
                  <a:cubicBezTo>
                    <a:pt x="102595" y="163965"/>
                    <a:pt x="101933" y="162592"/>
                    <a:pt x="102693" y="161661"/>
                  </a:cubicBezTo>
                  <a:lnTo>
                    <a:pt x="112006" y="150264"/>
                  </a:lnTo>
                  <a:close/>
                  <a:moveTo>
                    <a:pt x="146906" y="150264"/>
                  </a:moveTo>
                  <a:lnTo>
                    <a:pt x="156220" y="161661"/>
                  </a:lnTo>
                  <a:cubicBezTo>
                    <a:pt x="156980" y="162592"/>
                    <a:pt x="156318" y="163965"/>
                    <a:pt x="155141" y="163965"/>
                  </a:cubicBezTo>
                  <a:lnTo>
                    <a:pt x="138696" y="163965"/>
                  </a:lnTo>
                  <a:cubicBezTo>
                    <a:pt x="137887" y="163965"/>
                    <a:pt x="137544" y="163401"/>
                    <a:pt x="137422" y="163156"/>
                  </a:cubicBezTo>
                  <a:cubicBezTo>
                    <a:pt x="137299" y="162911"/>
                    <a:pt x="137103" y="162298"/>
                    <a:pt x="137618" y="161661"/>
                  </a:cubicBezTo>
                  <a:lnTo>
                    <a:pt x="146906" y="150264"/>
                  </a:lnTo>
                  <a:close/>
                  <a:moveTo>
                    <a:pt x="146839" y="1"/>
                  </a:moveTo>
                  <a:cubicBezTo>
                    <a:pt x="140970" y="1"/>
                    <a:pt x="135112" y="934"/>
                    <a:pt x="129456" y="2795"/>
                  </a:cubicBezTo>
                  <a:cubicBezTo>
                    <a:pt x="123856" y="957"/>
                    <a:pt x="117990" y="7"/>
                    <a:pt x="112065" y="7"/>
                  </a:cubicBezTo>
                  <a:cubicBezTo>
                    <a:pt x="106218" y="7"/>
                    <a:pt x="100314" y="933"/>
                    <a:pt x="94556" y="2844"/>
                  </a:cubicBezTo>
                  <a:cubicBezTo>
                    <a:pt x="88894" y="957"/>
                    <a:pt x="83012" y="1"/>
                    <a:pt x="77106" y="1"/>
                  </a:cubicBezTo>
                  <a:cubicBezTo>
                    <a:pt x="30098" y="1"/>
                    <a:pt x="1" y="56812"/>
                    <a:pt x="19265" y="105168"/>
                  </a:cubicBezTo>
                  <a:cubicBezTo>
                    <a:pt x="19753" y="106388"/>
                    <a:pt x="20917" y="107120"/>
                    <a:pt x="22140" y="107120"/>
                  </a:cubicBezTo>
                  <a:cubicBezTo>
                    <a:pt x="22514" y="107120"/>
                    <a:pt x="22893" y="107052"/>
                    <a:pt x="23260" y="106908"/>
                  </a:cubicBezTo>
                  <a:cubicBezTo>
                    <a:pt x="24828" y="106271"/>
                    <a:pt x="25613" y="104482"/>
                    <a:pt x="24975" y="102913"/>
                  </a:cubicBezTo>
                  <a:cubicBezTo>
                    <a:pt x="6769" y="57132"/>
                    <a:pt x="35987" y="6125"/>
                    <a:pt x="76827" y="6125"/>
                  </a:cubicBezTo>
                  <a:cubicBezTo>
                    <a:pt x="79583" y="6125"/>
                    <a:pt x="82392" y="6357"/>
                    <a:pt x="85242" y="6839"/>
                  </a:cubicBezTo>
                  <a:cubicBezTo>
                    <a:pt x="79973" y="9682"/>
                    <a:pt x="74998" y="13383"/>
                    <a:pt x="70537" y="17843"/>
                  </a:cubicBezTo>
                  <a:cubicBezTo>
                    <a:pt x="69336" y="19044"/>
                    <a:pt x="69336" y="20981"/>
                    <a:pt x="70537" y="22181"/>
                  </a:cubicBezTo>
                  <a:cubicBezTo>
                    <a:pt x="71141" y="22797"/>
                    <a:pt x="71930" y="23104"/>
                    <a:pt x="72718" y="23104"/>
                  </a:cubicBezTo>
                  <a:cubicBezTo>
                    <a:pt x="73498" y="23104"/>
                    <a:pt x="74278" y="22803"/>
                    <a:pt x="74875" y="22206"/>
                  </a:cubicBezTo>
                  <a:cubicBezTo>
                    <a:pt x="85405" y="11693"/>
                    <a:pt x="98632" y="6160"/>
                    <a:pt x="112033" y="6160"/>
                  </a:cubicBezTo>
                  <a:cubicBezTo>
                    <a:pt x="117877" y="6160"/>
                    <a:pt x="123755" y="7212"/>
                    <a:pt x="129456" y="9363"/>
                  </a:cubicBezTo>
                  <a:cubicBezTo>
                    <a:pt x="152691" y="18113"/>
                    <a:pt x="169553" y="43823"/>
                    <a:pt x="169553" y="74091"/>
                  </a:cubicBezTo>
                  <a:cubicBezTo>
                    <a:pt x="169553" y="113211"/>
                    <a:pt x="142304" y="142036"/>
                    <a:pt x="111947" y="142036"/>
                  </a:cubicBezTo>
                  <a:cubicBezTo>
                    <a:pt x="106206" y="142036"/>
                    <a:pt x="100355" y="141005"/>
                    <a:pt x="94556" y="138819"/>
                  </a:cubicBezTo>
                  <a:cubicBezTo>
                    <a:pt x="55538" y="124113"/>
                    <a:pt x="42058" y="67890"/>
                    <a:pt x="67376" y="31225"/>
                  </a:cubicBezTo>
                  <a:cubicBezTo>
                    <a:pt x="68331" y="29828"/>
                    <a:pt x="67988" y="27916"/>
                    <a:pt x="66591" y="26936"/>
                  </a:cubicBezTo>
                  <a:cubicBezTo>
                    <a:pt x="66058" y="26571"/>
                    <a:pt x="65450" y="26396"/>
                    <a:pt x="64847" y="26396"/>
                  </a:cubicBezTo>
                  <a:cubicBezTo>
                    <a:pt x="63871" y="26396"/>
                    <a:pt x="62908" y="26857"/>
                    <a:pt x="62302" y="27720"/>
                  </a:cubicBezTo>
                  <a:cubicBezTo>
                    <a:pt x="36372" y="65292"/>
                    <a:pt x="47842" y="121172"/>
                    <a:pt x="85193" y="141343"/>
                  </a:cubicBezTo>
                  <a:cubicBezTo>
                    <a:pt x="82463" y="141801"/>
                    <a:pt x="79751" y="142023"/>
                    <a:pt x="77071" y="142023"/>
                  </a:cubicBezTo>
                  <a:cubicBezTo>
                    <a:pt x="58078" y="142023"/>
                    <a:pt x="40723" y="130874"/>
                    <a:pt x="30220" y="113477"/>
                  </a:cubicBezTo>
                  <a:cubicBezTo>
                    <a:pt x="29640" y="112509"/>
                    <a:pt x="28625" y="111977"/>
                    <a:pt x="27579" y="111977"/>
                  </a:cubicBezTo>
                  <a:cubicBezTo>
                    <a:pt x="27035" y="111977"/>
                    <a:pt x="26483" y="112121"/>
                    <a:pt x="25980" y="112423"/>
                  </a:cubicBezTo>
                  <a:cubicBezTo>
                    <a:pt x="24534" y="113305"/>
                    <a:pt x="24069" y="115192"/>
                    <a:pt x="24951" y="116663"/>
                  </a:cubicBezTo>
                  <a:cubicBezTo>
                    <a:pt x="35735" y="134481"/>
                    <a:pt x="52670" y="145828"/>
                    <a:pt x="71125" y="147838"/>
                  </a:cubicBezTo>
                  <a:lnTo>
                    <a:pt x="63013" y="157764"/>
                  </a:lnTo>
                  <a:cubicBezTo>
                    <a:pt x="58994" y="162715"/>
                    <a:pt x="62498" y="170116"/>
                    <a:pt x="68871" y="170116"/>
                  </a:cubicBezTo>
                  <a:lnTo>
                    <a:pt x="74017" y="170116"/>
                  </a:lnTo>
                  <a:lnTo>
                    <a:pt x="74017" y="206071"/>
                  </a:lnTo>
                  <a:cubicBezTo>
                    <a:pt x="74017" y="207762"/>
                    <a:pt x="75390" y="209134"/>
                    <a:pt x="77106" y="209134"/>
                  </a:cubicBezTo>
                  <a:cubicBezTo>
                    <a:pt x="78797" y="209134"/>
                    <a:pt x="80169" y="207762"/>
                    <a:pt x="80169" y="206071"/>
                  </a:cubicBezTo>
                  <a:lnTo>
                    <a:pt x="80169" y="170116"/>
                  </a:lnTo>
                  <a:lnTo>
                    <a:pt x="85316" y="170116"/>
                  </a:lnTo>
                  <a:cubicBezTo>
                    <a:pt x="91688" y="170116"/>
                    <a:pt x="95217" y="162715"/>
                    <a:pt x="91174" y="157764"/>
                  </a:cubicBezTo>
                  <a:lnTo>
                    <a:pt x="83061" y="147838"/>
                  </a:lnTo>
                  <a:cubicBezTo>
                    <a:pt x="86983" y="147421"/>
                    <a:pt x="90830" y="146612"/>
                    <a:pt x="94556" y="145363"/>
                  </a:cubicBezTo>
                  <a:cubicBezTo>
                    <a:pt x="98281" y="146588"/>
                    <a:pt x="102129" y="147421"/>
                    <a:pt x="106050" y="147838"/>
                  </a:cubicBezTo>
                  <a:lnTo>
                    <a:pt x="97938" y="157764"/>
                  </a:lnTo>
                  <a:cubicBezTo>
                    <a:pt x="93894" y="162715"/>
                    <a:pt x="97423" y="170116"/>
                    <a:pt x="103796" y="170116"/>
                  </a:cubicBezTo>
                  <a:lnTo>
                    <a:pt x="108918" y="170116"/>
                  </a:lnTo>
                  <a:lnTo>
                    <a:pt x="108918" y="206071"/>
                  </a:lnTo>
                  <a:cubicBezTo>
                    <a:pt x="108918" y="207762"/>
                    <a:pt x="110315" y="209134"/>
                    <a:pt x="112006" y="209134"/>
                  </a:cubicBezTo>
                  <a:cubicBezTo>
                    <a:pt x="113697" y="209134"/>
                    <a:pt x="115094" y="207762"/>
                    <a:pt x="115094" y="206071"/>
                  </a:cubicBezTo>
                  <a:lnTo>
                    <a:pt x="115094" y="170116"/>
                  </a:lnTo>
                  <a:lnTo>
                    <a:pt x="120216" y="170116"/>
                  </a:lnTo>
                  <a:cubicBezTo>
                    <a:pt x="126613" y="170116"/>
                    <a:pt x="130118" y="162715"/>
                    <a:pt x="126074" y="157764"/>
                  </a:cubicBezTo>
                  <a:lnTo>
                    <a:pt x="117962" y="147838"/>
                  </a:lnTo>
                  <a:cubicBezTo>
                    <a:pt x="121883" y="147421"/>
                    <a:pt x="125731" y="146588"/>
                    <a:pt x="129456" y="145363"/>
                  </a:cubicBezTo>
                  <a:cubicBezTo>
                    <a:pt x="133182" y="146588"/>
                    <a:pt x="137029" y="147421"/>
                    <a:pt x="140951" y="147838"/>
                  </a:cubicBezTo>
                  <a:lnTo>
                    <a:pt x="132838" y="157764"/>
                  </a:lnTo>
                  <a:cubicBezTo>
                    <a:pt x="128795" y="162715"/>
                    <a:pt x="132324" y="170116"/>
                    <a:pt x="138696" y="170116"/>
                  </a:cubicBezTo>
                  <a:lnTo>
                    <a:pt x="143843" y="170116"/>
                  </a:lnTo>
                  <a:lnTo>
                    <a:pt x="143843" y="206071"/>
                  </a:lnTo>
                  <a:cubicBezTo>
                    <a:pt x="143843" y="207762"/>
                    <a:pt x="145215" y="209134"/>
                    <a:pt x="146906" y="209134"/>
                  </a:cubicBezTo>
                  <a:cubicBezTo>
                    <a:pt x="148622" y="209134"/>
                    <a:pt x="149995" y="207762"/>
                    <a:pt x="149995" y="206071"/>
                  </a:cubicBezTo>
                  <a:lnTo>
                    <a:pt x="149995" y="170116"/>
                  </a:lnTo>
                  <a:lnTo>
                    <a:pt x="155141" y="170116"/>
                  </a:lnTo>
                  <a:cubicBezTo>
                    <a:pt x="161514" y="170116"/>
                    <a:pt x="165018" y="162715"/>
                    <a:pt x="160999" y="157764"/>
                  </a:cubicBezTo>
                  <a:lnTo>
                    <a:pt x="152887" y="147838"/>
                  </a:lnTo>
                  <a:cubicBezTo>
                    <a:pt x="198963" y="142912"/>
                    <a:pt x="225139" y="83772"/>
                    <a:pt x="202198" y="37254"/>
                  </a:cubicBezTo>
                  <a:cubicBezTo>
                    <a:pt x="201659" y="36159"/>
                    <a:pt x="200577" y="35532"/>
                    <a:pt x="199451" y="35532"/>
                  </a:cubicBezTo>
                  <a:cubicBezTo>
                    <a:pt x="198990" y="35532"/>
                    <a:pt x="198522" y="35637"/>
                    <a:pt x="198081" y="35857"/>
                  </a:cubicBezTo>
                  <a:cubicBezTo>
                    <a:pt x="196537" y="36593"/>
                    <a:pt x="195924" y="38455"/>
                    <a:pt x="196684" y="39975"/>
                  </a:cubicBezTo>
                  <a:cubicBezTo>
                    <a:pt x="219210" y="85626"/>
                    <a:pt x="190414" y="142056"/>
                    <a:pt x="147279" y="142056"/>
                  </a:cubicBezTo>
                  <a:cubicBezTo>
                    <a:pt x="144514" y="142056"/>
                    <a:pt x="141691" y="141824"/>
                    <a:pt x="138819" y="141343"/>
                  </a:cubicBezTo>
                  <a:cubicBezTo>
                    <a:pt x="145583" y="137691"/>
                    <a:pt x="151808" y="132642"/>
                    <a:pt x="157200" y="126295"/>
                  </a:cubicBezTo>
                  <a:cubicBezTo>
                    <a:pt x="188522" y="89605"/>
                    <a:pt x="178572" y="28284"/>
                    <a:pt x="138819" y="6839"/>
                  </a:cubicBezTo>
                  <a:cubicBezTo>
                    <a:pt x="141504" y="6387"/>
                    <a:pt x="144209" y="6163"/>
                    <a:pt x="146910" y="6163"/>
                  </a:cubicBezTo>
                  <a:cubicBezTo>
                    <a:pt x="163122" y="6163"/>
                    <a:pt x="179241" y="14248"/>
                    <a:pt x="190606" y="29877"/>
                  </a:cubicBezTo>
                  <a:cubicBezTo>
                    <a:pt x="191213" y="30707"/>
                    <a:pt x="192152" y="31151"/>
                    <a:pt x="193102" y="31151"/>
                  </a:cubicBezTo>
                  <a:cubicBezTo>
                    <a:pt x="193724" y="31151"/>
                    <a:pt x="194352" y="30961"/>
                    <a:pt x="194895" y="30563"/>
                  </a:cubicBezTo>
                  <a:cubicBezTo>
                    <a:pt x="196267" y="29559"/>
                    <a:pt x="196586" y="27647"/>
                    <a:pt x="195581" y="26274"/>
                  </a:cubicBezTo>
                  <a:cubicBezTo>
                    <a:pt x="182821" y="8713"/>
                    <a:pt x="164774" y="1"/>
                    <a:pt x="14683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" name="Google Shape;735;p43"/>
          <p:cNvGrpSpPr/>
          <p:nvPr/>
        </p:nvGrpSpPr>
        <p:grpSpPr>
          <a:xfrm>
            <a:off x="3951737" y="1563013"/>
            <a:ext cx="352818" cy="352818"/>
            <a:chOff x="1190625" y="238125"/>
            <a:chExt cx="5219200" cy="5219200"/>
          </a:xfrm>
        </p:grpSpPr>
        <p:sp>
          <p:nvSpPr>
            <p:cNvPr id="736" name="Google Shape;736;p43"/>
            <p:cNvSpPr/>
            <p:nvPr/>
          </p:nvSpPr>
          <p:spPr>
            <a:xfrm>
              <a:off x="1190625" y="238125"/>
              <a:ext cx="5219200" cy="5219200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72070" y="8155"/>
                  </a:moveTo>
                  <a:cubicBezTo>
                    <a:pt x="187793" y="8155"/>
                    <a:pt x="200612" y="20975"/>
                    <a:pt x="200612" y="36697"/>
                  </a:cubicBezTo>
                  <a:lnTo>
                    <a:pt x="200612" y="138634"/>
                  </a:lnTo>
                  <a:cubicBezTo>
                    <a:pt x="200612" y="152955"/>
                    <a:pt x="190011" y="164861"/>
                    <a:pt x="176245" y="166883"/>
                  </a:cubicBezTo>
                  <a:cubicBezTo>
                    <a:pt x="178235" y="162480"/>
                    <a:pt x="179377" y="157619"/>
                    <a:pt x="179377" y="152498"/>
                  </a:cubicBezTo>
                  <a:cubicBezTo>
                    <a:pt x="179377" y="133383"/>
                    <a:pt x="163817" y="117823"/>
                    <a:pt x="144702" y="117823"/>
                  </a:cubicBezTo>
                  <a:cubicBezTo>
                    <a:pt x="132176" y="117823"/>
                    <a:pt x="121150" y="124543"/>
                    <a:pt x="115050" y="134557"/>
                  </a:cubicBezTo>
                  <a:lnTo>
                    <a:pt x="92151" y="134557"/>
                  </a:lnTo>
                  <a:cubicBezTo>
                    <a:pt x="89900" y="134557"/>
                    <a:pt x="88074" y="136384"/>
                    <a:pt x="88074" y="138634"/>
                  </a:cubicBezTo>
                  <a:cubicBezTo>
                    <a:pt x="88074" y="140885"/>
                    <a:pt x="89900" y="142712"/>
                    <a:pt x="92151" y="142712"/>
                  </a:cubicBezTo>
                  <a:lnTo>
                    <a:pt x="111462" y="142712"/>
                  </a:lnTo>
                  <a:cubicBezTo>
                    <a:pt x="110549" y="145811"/>
                    <a:pt x="110059" y="149105"/>
                    <a:pt x="110059" y="152498"/>
                  </a:cubicBezTo>
                  <a:cubicBezTo>
                    <a:pt x="110059" y="157750"/>
                    <a:pt x="111234" y="162708"/>
                    <a:pt x="113321" y="167177"/>
                  </a:cubicBezTo>
                  <a:lnTo>
                    <a:pt x="36697" y="167177"/>
                  </a:lnTo>
                  <a:cubicBezTo>
                    <a:pt x="20975" y="167177"/>
                    <a:pt x="8155" y="154357"/>
                    <a:pt x="8155" y="138634"/>
                  </a:cubicBezTo>
                  <a:lnTo>
                    <a:pt x="8155" y="36697"/>
                  </a:lnTo>
                  <a:cubicBezTo>
                    <a:pt x="8155" y="20975"/>
                    <a:pt x="20975" y="8155"/>
                    <a:pt x="36697" y="8155"/>
                  </a:cubicBezTo>
                  <a:close/>
                  <a:moveTo>
                    <a:pt x="144702" y="125978"/>
                  </a:moveTo>
                  <a:cubicBezTo>
                    <a:pt x="159315" y="125978"/>
                    <a:pt x="171222" y="137884"/>
                    <a:pt x="171222" y="152498"/>
                  </a:cubicBezTo>
                  <a:cubicBezTo>
                    <a:pt x="171222" y="167112"/>
                    <a:pt x="159315" y="178985"/>
                    <a:pt x="144702" y="178985"/>
                  </a:cubicBezTo>
                  <a:cubicBezTo>
                    <a:pt x="130088" y="178985"/>
                    <a:pt x="118214" y="167112"/>
                    <a:pt x="118214" y="152498"/>
                  </a:cubicBezTo>
                  <a:cubicBezTo>
                    <a:pt x="118214" y="137884"/>
                    <a:pt x="130088" y="125978"/>
                    <a:pt x="144702" y="125978"/>
                  </a:cubicBezTo>
                  <a:close/>
                  <a:moveTo>
                    <a:pt x="118932" y="175658"/>
                  </a:moveTo>
                  <a:cubicBezTo>
                    <a:pt x="122651" y="179801"/>
                    <a:pt x="127348" y="183030"/>
                    <a:pt x="132665" y="184987"/>
                  </a:cubicBezTo>
                  <a:lnTo>
                    <a:pt x="120237" y="197415"/>
                  </a:lnTo>
                  <a:lnTo>
                    <a:pt x="117595" y="190794"/>
                  </a:lnTo>
                  <a:cubicBezTo>
                    <a:pt x="117203" y="189750"/>
                    <a:pt x="116355" y="188934"/>
                    <a:pt x="115344" y="188510"/>
                  </a:cubicBezTo>
                  <a:lnTo>
                    <a:pt x="108722" y="185901"/>
                  </a:lnTo>
                  <a:lnTo>
                    <a:pt x="118932" y="175658"/>
                  </a:lnTo>
                  <a:close/>
                  <a:moveTo>
                    <a:pt x="170667" y="175430"/>
                  </a:moveTo>
                  <a:lnTo>
                    <a:pt x="181105" y="185901"/>
                  </a:lnTo>
                  <a:lnTo>
                    <a:pt x="174484" y="188510"/>
                  </a:lnTo>
                  <a:cubicBezTo>
                    <a:pt x="173440" y="188934"/>
                    <a:pt x="172624" y="189750"/>
                    <a:pt x="172200" y="190794"/>
                  </a:cubicBezTo>
                  <a:lnTo>
                    <a:pt x="169591" y="197415"/>
                  </a:lnTo>
                  <a:lnTo>
                    <a:pt x="157032" y="184889"/>
                  </a:lnTo>
                  <a:cubicBezTo>
                    <a:pt x="162316" y="182867"/>
                    <a:pt x="166981" y="179605"/>
                    <a:pt x="170667" y="175430"/>
                  </a:cubicBezTo>
                  <a:close/>
                  <a:moveTo>
                    <a:pt x="36697" y="0"/>
                  </a:moveTo>
                  <a:cubicBezTo>
                    <a:pt x="16473" y="0"/>
                    <a:pt x="0" y="16473"/>
                    <a:pt x="0" y="36697"/>
                  </a:cubicBezTo>
                  <a:lnTo>
                    <a:pt x="0" y="138634"/>
                  </a:lnTo>
                  <a:cubicBezTo>
                    <a:pt x="0" y="158859"/>
                    <a:pt x="16473" y="175332"/>
                    <a:pt x="36697" y="175332"/>
                  </a:cubicBezTo>
                  <a:lnTo>
                    <a:pt x="107743" y="175332"/>
                  </a:lnTo>
                  <a:cubicBezTo>
                    <a:pt x="107743" y="175332"/>
                    <a:pt x="98577" y="184465"/>
                    <a:pt x="98577" y="184498"/>
                  </a:cubicBezTo>
                  <a:cubicBezTo>
                    <a:pt x="96522" y="186520"/>
                    <a:pt x="97305" y="190141"/>
                    <a:pt x="99947" y="191185"/>
                  </a:cubicBezTo>
                  <a:lnTo>
                    <a:pt x="110679" y="195458"/>
                  </a:lnTo>
                  <a:cubicBezTo>
                    <a:pt x="110679" y="195458"/>
                    <a:pt x="114952" y="206190"/>
                    <a:pt x="114952" y="206190"/>
                  </a:cubicBezTo>
                  <a:cubicBezTo>
                    <a:pt x="115540" y="207691"/>
                    <a:pt x="117073" y="208767"/>
                    <a:pt x="118736" y="208767"/>
                  </a:cubicBezTo>
                  <a:cubicBezTo>
                    <a:pt x="119813" y="208767"/>
                    <a:pt x="120857" y="208343"/>
                    <a:pt x="121639" y="207560"/>
                  </a:cubicBezTo>
                  <a:lnTo>
                    <a:pt x="142157" y="187042"/>
                  </a:lnTo>
                  <a:cubicBezTo>
                    <a:pt x="143005" y="187108"/>
                    <a:pt x="143854" y="187140"/>
                    <a:pt x="144702" y="187140"/>
                  </a:cubicBezTo>
                  <a:cubicBezTo>
                    <a:pt x="145713" y="187140"/>
                    <a:pt x="146692" y="187108"/>
                    <a:pt x="147638" y="187010"/>
                  </a:cubicBezTo>
                  <a:lnTo>
                    <a:pt x="168188" y="207560"/>
                  </a:lnTo>
                  <a:cubicBezTo>
                    <a:pt x="168971" y="208343"/>
                    <a:pt x="170015" y="208767"/>
                    <a:pt x="171091" y="208767"/>
                  </a:cubicBezTo>
                  <a:cubicBezTo>
                    <a:pt x="172657" y="208767"/>
                    <a:pt x="174255" y="207723"/>
                    <a:pt x="174875" y="206190"/>
                  </a:cubicBezTo>
                  <a:lnTo>
                    <a:pt x="179148" y="195458"/>
                  </a:lnTo>
                  <a:cubicBezTo>
                    <a:pt x="179148" y="195458"/>
                    <a:pt x="189848" y="191185"/>
                    <a:pt x="189880" y="191185"/>
                  </a:cubicBezTo>
                  <a:cubicBezTo>
                    <a:pt x="192555" y="190109"/>
                    <a:pt x="193305" y="186553"/>
                    <a:pt x="191250" y="184498"/>
                  </a:cubicBezTo>
                  <a:lnTo>
                    <a:pt x="180975" y="174223"/>
                  </a:lnTo>
                  <a:cubicBezTo>
                    <a:pt x="196926" y="170243"/>
                    <a:pt x="208767" y="155792"/>
                    <a:pt x="208767" y="138634"/>
                  </a:cubicBezTo>
                  <a:lnTo>
                    <a:pt x="208767" y="36697"/>
                  </a:lnTo>
                  <a:cubicBezTo>
                    <a:pt x="208767" y="16473"/>
                    <a:pt x="192294" y="0"/>
                    <a:pt x="17207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3"/>
            <p:cNvSpPr/>
            <p:nvPr/>
          </p:nvSpPr>
          <p:spPr>
            <a:xfrm>
              <a:off x="2780825" y="1053600"/>
              <a:ext cx="2038775" cy="203900"/>
            </a:xfrm>
            <a:custGeom>
              <a:avLst/>
              <a:gdLst/>
              <a:ahLst/>
              <a:cxnLst/>
              <a:rect l="l" t="t" r="r" b="b"/>
              <a:pathLst>
                <a:path w="81551" h="8156" extrusionOk="0">
                  <a:moveTo>
                    <a:pt x="4078" y="1"/>
                  </a:moveTo>
                  <a:cubicBezTo>
                    <a:pt x="1827" y="1"/>
                    <a:pt x="1" y="1828"/>
                    <a:pt x="1" y="4078"/>
                  </a:cubicBezTo>
                  <a:cubicBezTo>
                    <a:pt x="1" y="6329"/>
                    <a:pt x="1827" y="8156"/>
                    <a:pt x="4078" y="8156"/>
                  </a:cubicBezTo>
                  <a:lnTo>
                    <a:pt x="77473" y="8156"/>
                  </a:lnTo>
                  <a:cubicBezTo>
                    <a:pt x="79724" y="8156"/>
                    <a:pt x="81550" y="6329"/>
                    <a:pt x="81550" y="4078"/>
                  </a:cubicBezTo>
                  <a:cubicBezTo>
                    <a:pt x="81550" y="1828"/>
                    <a:pt x="79724" y="1"/>
                    <a:pt x="77473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3"/>
            <p:cNvSpPr/>
            <p:nvPr/>
          </p:nvSpPr>
          <p:spPr>
            <a:xfrm>
              <a:off x="2169200" y="1869100"/>
              <a:ext cx="1325225" cy="203900"/>
            </a:xfrm>
            <a:custGeom>
              <a:avLst/>
              <a:gdLst/>
              <a:ahLst/>
              <a:cxnLst/>
              <a:rect l="l" t="t" r="r" b="b"/>
              <a:pathLst>
                <a:path w="53009" h="8156" extrusionOk="0">
                  <a:moveTo>
                    <a:pt x="4078" y="1"/>
                  </a:moveTo>
                  <a:cubicBezTo>
                    <a:pt x="1828" y="1"/>
                    <a:pt x="1" y="1827"/>
                    <a:pt x="1" y="4078"/>
                  </a:cubicBezTo>
                  <a:cubicBezTo>
                    <a:pt x="1" y="6329"/>
                    <a:pt x="1828" y="8156"/>
                    <a:pt x="4078" y="8156"/>
                  </a:cubicBezTo>
                  <a:lnTo>
                    <a:pt x="48931" y="8156"/>
                  </a:lnTo>
                  <a:cubicBezTo>
                    <a:pt x="51181" y="8156"/>
                    <a:pt x="53008" y="6329"/>
                    <a:pt x="53008" y="4078"/>
                  </a:cubicBezTo>
                  <a:cubicBezTo>
                    <a:pt x="53008" y="1827"/>
                    <a:pt x="51181" y="1"/>
                    <a:pt x="4893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3"/>
            <p:cNvSpPr/>
            <p:nvPr/>
          </p:nvSpPr>
          <p:spPr>
            <a:xfrm>
              <a:off x="3698275" y="186910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1827" y="1"/>
                    <a:pt x="0" y="1827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cubicBezTo>
                    <a:pt x="6328" y="8156"/>
                    <a:pt x="8155" y="6329"/>
                    <a:pt x="8155" y="4078"/>
                  </a:cubicBezTo>
                  <a:cubicBezTo>
                    <a:pt x="8155" y="1827"/>
                    <a:pt x="6328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3"/>
            <p:cNvSpPr/>
            <p:nvPr/>
          </p:nvSpPr>
          <p:spPr>
            <a:xfrm>
              <a:off x="4106025" y="1869100"/>
              <a:ext cx="1325200" cy="203900"/>
            </a:xfrm>
            <a:custGeom>
              <a:avLst/>
              <a:gdLst/>
              <a:ahLst/>
              <a:cxnLst/>
              <a:rect l="l" t="t" r="r" b="b"/>
              <a:pathLst>
                <a:path w="53008" h="8156" extrusionOk="0">
                  <a:moveTo>
                    <a:pt x="4078" y="1"/>
                  </a:moveTo>
                  <a:cubicBezTo>
                    <a:pt x="1827" y="1"/>
                    <a:pt x="0" y="1827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lnTo>
                    <a:pt x="48930" y="8156"/>
                  </a:lnTo>
                  <a:cubicBezTo>
                    <a:pt x="51181" y="8156"/>
                    <a:pt x="53007" y="6329"/>
                    <a:pt x="53007" y="4078"/>
                  </a:cubicBezTo>
                  <a:cubicBezTo>
                    <a:pt x="53007" y="1827"/>
                    <a:pt x="51181" y="1"/>
                    <a:pt x="48930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3"/>
            <p:cNvSpPr/>
            <p:nvPr/>
          </p:nvSpPr>
          <p:spPr>
            <a:xfrm>
              <a:off x="2169200" y="2266250"/>
              <a:ext cx="509725" cy="203900"/>
            </a:xfrm>
            <a:custGeom>
              <a:avLst/>
              <a:gdLst/>
              <a:ahLst/>
              <a:cxnLst/>
              <a:rect l="l" t="t" r="r" b="b"/>
              <a:pathLst>
                <a:path w="20389" h="8156" extrusionOk="0">
                  <a:moveTo>
                    <a:pt x="4078" y="1"/>
                  </a:moveTo>
                  <a:cubicBezTo>
                    <a:pt x="1828" y="1"/>
                    <a:pt x="1" y="1827"/>
                    <a:pt x="1" y="4078"/>
                  </a:cubicBezTo>
                  <a:cubicBezTo>
                    <a:pt x="1" y="6329"/>
                    <a:pt x="1828" y="8156"/>
                    <a:pt x="4078" y="8156"/>
                  </a:cubicBezTo>
                  <a:lnTo>
                    <a:pt x="16311" y="8156"/>
                  </a:lnTo>
                  <a:cubicBezTo>
                    <a:pt x="18562" y="8156"/>
                    <a:pt x="20388" y="6329"/>
                    <a:pt x="20388" y="4078"/>
                  </a:cubicBezTo>
                  <a:cubicBezTo>
                    <a:pt x="20388" y="1827"/>
                    <a:pt x="18562" y="1"/>
                    <a:pt x="1631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3"/>
            <p:cNvSpPr/>
            <p:nvPr/>
          </p:nvSpPr>
          <p:spPr>
            <a:xfrm>
              <a:off x="2920275" y="226625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1795" y="1"/>
                    <a:pt x="1" y="1827"/>
                    <a:pt x="1" y="4078"/>
                  </a:cubicBezTo>
                  <a:cubicBezTo>
                    <a:pt x="1" y="6329"/>
                    <a:pt x="1795" y="8156"/>
                    <a:pt x="4078" y="8156"/>
                  </a:cubicBezTo>
                  <a:cubicBezTo>
                    <a:pt x="6329" y="8156"/>
                    <a:pt x="8156" y="6329"/>
                    <a:pt x="8156" y="4078"/>
                  </a:cubicBezTo>
                  <a:cubicBezTo>
                    <a:pt x="8156" y="1827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3"/>
            <p:cNvSpPr/>
            <p:nvPr/>
          </p:nvSpPr>
          <p:spPr>
            <a:xfrm>
              <a:off x="4476250" y="226625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1860" y="1"/>
                    <a:pt x="0" y="1827"/>
                    <a:pt x="0" y="4078"/>
                  </a:cubicBezTo>
                  <a:cubicBezTo>
                    <a:pt x="0" y="6329"/>
                    <a:pt x="1860" y="8156"/>
                    <a:pt x="4078" y="8156"/>
                  </a:cubicBezTo>
                  <a:cubicBezTo>
                    <a:pt x="6329" y="8156"/>
                    <a:pt x="8155" y="6329"/>
                    <a:pt x="8155" y="4078"/>
                  </a:cubicBezTo>
                  <a:cubicBezTo>
                    <a:pt x="8155" y="1827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3"/>
            <p:cNvSpPr/>
            <p:nvPr/>
          </p:nvSpPr>
          <p:spPr>
            <a:xfrm>
              <a:off x="3364725" y="2266250"/>
              <a:ext cx="870975" cy="203900"/>
            </a:xfrm>
            <a:custGeom>
              <a:avLst/>
              <a:gdLst/>
              <a:ahLst/>
              <a:cxnLst/>
              <a:rect l="l" t="t" r="r" b="b"/>
              <a:pathLst>
                <a:path w="34839" h="8156" extrusionOk="0">
                  <a:moveTo>
                    <a:pt x="4078" y="1"/>
                  </a:moveTo>
                  <a:cubicBezTo>
                    <a:pt x="1827" y="1"/>
                    <a:pt x="1" y="1827"/>
                    <a:pt x="1" y="4078"/>
                  </a:cubicBezTo>
                  <a:cubicBezTo>
                    <a:pt x="1" y="6329"/>
                    <a:pt x="1827" y="8156"/>
                    <a:pt x="4078" y="8156"/>
                  </a:cubicBezTo>
                  <a:lnTo>
                    <a:pt x="30761" y="8156"/>
                  </a:lnTo>
                  <a:cubicBezTo>
                    <a:pt x="33012" y="8156"/>
                    <a:pt x="34839" y="6329"/>
                    <a:pt x="34839" y="4078"/>
                  </a:cubicBezTo>
                  <a:cubicBezTo>
                    <a:pt x="34839" y="1827"/>
                    <a:pt x="33012" y="1"/>
                    <a:pt x="3076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3"/>
            <p:cNvSpPr/>
            <p:nvPr/>
          </p:nvSpPr>
          <p:spPr>
            <a:xfrm>
              <a:off x="4921500" y="2266250"/>
              <a:ext cx="509725" cy="203900"/>
            </a:xfrm>
            <a:custGeom>
              <a:avLst/>
              <a:gdLst/>
              <a:ahLst/>
              <a:cxnLst/>
              <a:rect l="l" t="t" r="r" b="b"/>
              <a:pathLst>
                <a:path w="20389" h="8156" extrusionOk="0">
                  <a:moveTo>
                    <a:pt x="4078" y="1"/>
                  </a:moveTo>
                  <a:cubicBezTo>
                    <a:pt x="1828" y="1"/>
                    <a:pt x="1" y="1827"/>
                    <a:pt x="1" y="4078"/>
                  </a:cubicBezTo>
                  <a:cubicBezTo>
                    <a:pt x="1" y="6329"/>
                    <a:pt x="1828" y="8156"/>
                    <a:pt x="4078" y="8156"/>
                  </a:cubicBezTo>
                  <a:lnTo>
                    <a:pt x="16311" y="8156"/>
                  </a:lnTo>
                  <a:cubicBezTo>
                    <a:pt x="18562" y="8156"/>
                    <a:pt x="20388" y="6329"/>
                    <a:pt x="20388" y="4078"/>
                  </a:cubicBezTo>
                  <a:cubicBezTo>
                    <a:pt x="20388" y="1827"/>
                    <a:pt x="18562" y="1"/>
                    <a:pt x="1631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3"/>
            <p:cNvSpPr/>
            <p:nvPr/>
          </p:nvSpPr>
          <p:spPr>
            <a:xfrm>
              <a:off x="2169200" y="2674000"/>
              <a:ext cx="1732975" cy="203900"/>
            </a:xfrm>
            <a:custGeom>
              <a:avLst/>
              <a:gdLst/>
              <a:ahLst/>
              <a:cxnLst/>
              <a:rect l="l" t="t" r="r" b="b"/>
              <a:pathLst>
                <a:path w="69319" h="8156" extrusionOk="0">
                  <a:moveTo>
                    <a:pt x="4078" y="1"/>
                  </a:moveTo>
                  <a:cubicBezTo>
                    <a:pt x="1828" y="1"/>
                    <a:pt x="1" y="1827"/>
                    <a:pt x="1" y="4078"/>
                  </a:cubicBezTo>
                  <a:cubicBezTo>
                    <a:pt x="1" y="6329"/>
                    <a:pt x="1828" y="8156"/>
                    <a:pt x="4078" y="8156"/>
                  </a:cubicBezTo>
                  <a:lnTo>
                    <a:pt x="65241" y="8156"/>
                  </a:lnTo>
                  <a:cubicBezTo>
                    <a:pt x="67491" y="8156"/>
                    <a:pt x="69318" y="6329"/>
                    <a:pt x="69318" y="4078"/>
                  </a:cubicBezTo>
                  <a:cubicBezTo>
                    <a:pt x="69318" y="1827"/>
                    <a:pt x="67491" y="1"/>
                    <a:pt x="6524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3"/>
            <p:cNvSpPr/>
            <p:nvPr/>
          </p:nvSpPr>
          <p:spPr>
            <a:xfrm>
              <a:off x="2169200" y="3602025"/>
              <a:ext cx="1019400" cy="203900"/>
            </a:xfrm>
            <a:custGeom>
              <a:avLst/>
              <a:gdLst/>
              <a:ahLst/>
              <a:cxnLst/>
              <a:rect l="l" t="t" r="r" b="b"/>
              <a:pathLst>
                <a:path w="40776" h="8156" extrusionOk="0">
                  <a:moveTo>
                    <a:pt x="4078" y="1"/>
                  </a:moveTo>
                  <a:cubicBezTo>
                    <a:pt x="1828" y="1"/>
                    <a:pt x="1" y="1828"/>
                    <a:pt x="1" y="4078"/>
                  </a:cubicBezTo>
                  <a:cubicBezTo>
                    <a:pt x="1" y="6329"/>
                    <a:pt x="1828" y="8156"/>
                    <a:pt x="4078" y="8156"/>
                  </a:cubicBezTo>
                  <a:lnTo>
                    <a:pt x="36698" y="8156"/>
                  </a:lnTo>
                  <a:cubicBezTo>
                    <a:pt x="38949" y="8156"/>
                    <a:pt x="40776" y="6329"/>
                    <a:pt x="40776" y="4078"/>
                  </a:cubicBezTo>
                  <a:cubicBezTo>
                    <a:pt x="40776" y="1828"/>
                    <a:pt x="38949" y="1"/>
                    <a:pt x="3669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3"/>
            <p:cNvSpPr/>
            <p:nvPr/>
          </p:nvSpPr>
          <p:spPr>
            <a:xfrm>
              <a:off x="4424875" y="3705425"/>
              <a:ext cx="795950" cy="757800"/>
            </a:xfrm>
            <a:custGeom>
              <a:avLst/>
              <a:gdLst/>
              <a:ahLst/>
              <a:cxnLst/>
              <a:rect l="l" t="t" r="r" b="b"/>
              <a:pathLst>
                <a:path w="31838" h="30312" extrusionOk="0">
                  <a:moveTo>
                    <a:pt x="22689" y="1"/>
                  </a:moveTo>
                  <a:cubicBezTo>
                    <a:pt x="21389" y="1"/>
                    <a:pt x="20092" y="590"/>
                    <a:pt x="19311" y="1671"/>
                  </a:cubicBezTo>
                  <a:cubicBezTo>
                    <a:pt x="18039" y="3465"/>
                    <a:pt x="18496" y="6108"/>
                    <a:pt x="20257" y="7347"/>
                  </a:cubicBezTo>
                  <a:cubicBezTo>
                    <a:pt x="22443" y="8913"/>
                    <a:pt x="23682" y="11359"/>
                    <a:pt x="23682" y="14002"/>
                  </a:cubicBezTo>
                  <a:cubicBezTo>
                    <a:pt x="23682" y="18503"/>
                    <a:pt x="20029" y="22157"/>
                    <a:pt x="15527" y="22157"/>
                  </a:cubicBezTo>
                  <a:cubicBezTo>
                    <a:pt x="12494" y="22157"/>
                    <a:pt x="9688" y="20460"/>
                    <a:pt x="8286" y="17753"/>
                  </a:cubicBezTo>
                  <a:cubicBezTo>
                    <a:pt x="7571" y="16369"/>
                    <a:pt x="6089" y="15556"/>
                    <a:pt x="4602" y="15556"/>
                  </a:cubicBezTo>
                  <a:cubicBezTo>
                    <a:pt x="3986" y="15556"/>
                    <a:pt x="3369" y="15695"/>
                    <a:pt x="2806" y="15991"/>
                  </a:cubicBezTo>
                  <a:cubicBezTo>
                    <a:pt x="783" y="17035"/>
                    <a:pt x="0" y="19482"/>
                    <a:pt x="1044" y="21472"/>
                  </a:cubicBezTo>
                  <a:cubicBezTo>
                    <a:pt x="3784" y="26821"/>
                    <a:pt x="9558" y="30312"/>
                    <a:pt x="15527" y="30312"/>
                  </a:cubicBezTo>
                  <a:cubicBezTo>
                    <a:pt x="24400" y="30312"/>
                    <a:pt x="31837" y="22842"/>
                    <a:pt x="31837" y="14002"/>
                  </a:cubicBezTo>
                  <a:cubicBezTo>
                    <a:pt x="31837" y="8750"/>
                    <a:pt x="29293" y="3759"/>
                    <a:pt x="25020" y="725"/>
                  </a:cubicBezTo>
                  <a:cubicBezTo>
                    <a:pt x="24327" y="234"/>
                    <a:pt x="23507" y="1"/>
                    <a:pt x="2268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3"/>
            <p:cNvSpPr/>
            <p:nvPr/>
          </p:nvSpPr>
          <p:spPr>
            <a:xfrm>
              <a:off x="4513750" y="372435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1828" y="1"/>
                    <a:pt x="1" y="1828"/>
                    <a:pt x="1" y="4078"/>
                  </a:cubicBezTo>
                  <a:cubicBezTo>
                    <a:pt x="1" y="6329"/>
                    <a:pt x="1828" y="8156"/>
                    <a:pt x="4078" y="8156"/>
                  </a:cubicBezTo>
                  <a:cubicBezTo>
                    <a:pt x="6329" y="8156"/>
                    <a:pt x="8156" y="6329"/>
                    <a:pt x="8156" y="4078"/>
                  </a:cubicBezTo>
                  <a:cubicBezTo>
                    <a:pt x="8156" y="1828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0" name="Google Shape;750;p43"/>
          <p:cNvGrpSpPr/>
          <p:nvPr/>
        </p:nvGrpSpPr>
        <p:grpSpPr>
          <a:xfrm>
            <a:off x="3266862" y="1994101"/>
            <a:ext cx="354430" cy="353436"/>
            <a:chOff x="1190625" y="238125"/>
            <a:chExt cx="5243050" cy="5228350"/>
          </a:xfrm>
        </p:grpSpPr>
        <p:sp>
          <p:nvSpPr>
            <p:cNvPr id="751" name="Google Shape;751;p43"/>
            <p:cNvSpPr/>
            <p:nvPr/>
          </p:nvSpPr>
          <p:spPr>
            <a:xfrm>
              <a:off x="1726125" y="687225"/>
              <a:ext cx="204675" cy="204675"/>
            </a:xfrm>
            <a:custGeom>
              <a:avLst/>
              <a:gdLst/>
              <a:ahLst/>
              <a:cxnLst/>
              <a:rect l="l" t="t" r="r" b="b"/>
              <a:pathLst>
                <a:path w="8187" h="8187" extrusionOk="0">
                  <a:moveTo>
                    <a:pt x="4094" y="1"/>
                  </a:moveTo>
                  <a:cubicBezTo>
                    <a:pt x="1839" y="1"/>
                    <a:pt x="1" y="1839"/>
                    <a:pt x="1" y="4094"/>
                  </a:cubicBezTo>
                  <a:cubicBezTo>
                    <a:pt x="1" y="6349"/>
                    <a:pt x="1839" y="8187"/>
                    <a:pt x="4094" y="8187"/>
                  </a:cubicBezTo>
                  <a:lnTo>
                    <a:pt x="4118" y="8187"/>
                  </a:lnTo>
                  <a:cubicBezTo>
                    <a:pt x="6373" y="8187"/>
                    <a:pt x="8187" y="6349"/>
                    <a:pt x="8187" y="4094"/>
                  </a:cubicBezTo>
                  <a:cubicBezTo>
                    <a:pt x="8187" y="1839"/>
                    <a:pt x="6348" y="1"/>
                    <a:pt x="409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3"/>
            <p:cNvSpPr/>
            <p:nvPr/>
          </p:nvSpPr>
          <p:spPr>
            <a:xfrm>
              <a:off x="2190575" y="687225"/>
              <a:ext cx="204675" cy="204675"/>
            </a:xfrm>
            <a:custGeom>
              <a:avLst/>
              <a:gdLst/>
              <a:ahLst/>
              <a:cxnLst/>
              <a:rect l="l" t="t" r="r" b="b"/>
              <a:pathLst>
                <a:path w="8187" h="8187" extrusionOk="0">
                  <a:moveTo>
                    <a:pt x="4093" y="1"/>
                  </a:moveTo>
                  <a:cubicBezTo>
                    <a:pt x="1838" y="1"/>
                    <a:pt x="0" y="1839"/>
                    <a:pt x="0" y="4094"/>
                  </a:cubicBezTo>
                  <a:cubicBezTo>
                    <a:pt x="0" y="6349"/>
                    <a:pt x="1838" y="8187"/>
                    <a:pt x="4093" y="8187"/>
                  </a:cubicBezTo>
                  <a:lnTo>
                    <a:pt x="4142" y="8187"/>
                  </a:lnTo>
                  <a:cubicBezTo>
                    <a:pt x="6397" y="8187"/>
                    <a:pt x="8186" y="6349"/>
                    <a:pt x="8186" y="4094"/>
                  </a:cubicBezTo>
                  <a:cubicBezTo>
                    <a:pt x="8186" y="1839"/>
                    <a:pt x="6348" y="1"/>
                    <a:pt x="4093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3"/>
            <p:cNvSpPr/>
            <p:nvPr/>
          </p:nvSpPr>
          <p:spPr>
            <a:xfrm>
              <a:off x="2655625" y="687225"/>
              <a:ext cx="204675" cy="204675"/>
            </a:xfrm>
            <a:custGeom>
              <a:avLst/>
              <a:gdLst/>
              <a:ahLst/>
              <a:cxnLst/>
              <a:rect l="l" t="t" r="r" b="b"/>
              <a:pathLst>
                <a:path w="8187" h="8187" extrusionOk="0">
                  <a:moveTo>
                    <a:pt x="4069" y="1"/>
                  </a:moveTo>
                  <a:cubicBezTo>
                    <a:pt x="1814" y="1"/>
                    <a:pt x="0" y="1839"/>
                    <a:pt x="0" y="4094"/>
                  </a:cubicBezTo>
                  <a:cubicBezTo>
                    <a:pt x="0" y="6349"/>
                    <a:pt x="1814" y="8187"/>
                    <a:pt x="4069" y="8187"/>
                  </a:cubicBezTo>
                  <a:lnTo>
                    <a:pt x="4118" y="8187"/>
                  </a:lnTo>
                  <a:cubicBezTo>
                    <a:pt x="6373" y="8187"/>
                    <a:pt x="8186" y="6349"/>
                    <a:pt x="8186" y="4094"/>
                  </a:cubicBezTo>
                  <a:cubicBezTo>
                    <a:pt x="8186" y="1839"/>
                    <a:pt x="6324" y="1"/>
                    <a:pt x="406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3"/>
            <p:cNvSpPr/>
            <p:nvPr/>
          </p:nvSpPr>
          <p:spPr>
            <a:xfrm>
              <a:off x="3455225" y="687225"/>
              <a:ext cx="1871275" cy="204675"/>
            </a:xfrm>
            <a:custGeom>
              <a:avLst/>
              <a:gdLst/>
              <a:ahLst/>
              <a:cxnLst/>
              <a:rect l="l" t="t" r="r" b="b"/>
              <a:pathLst>
                <a:path w="74851" h="8187" extrusionOk="0">
                  <a:moveTo>
                    <a:pt x="4069" y="1"/>
                  </a:moveTo>
                  <a:cubicBezTo>
                    <a:pt x="1814" y="1"/>
                    <a:pt x="0" y="1839"/>
                    <a:pt x="0" y="4094"/>
                  </a:cubicBezTo>
                  <a:cubicBezTo>
                    <a:pt x="0" y="6349"/>
                    <a:pt x="1814" y="8187"/>
                    <a:pt x="4069" y="8187"/>
                  </a:cubicBezTo>
                  <a:lnTo>
                    <a:pt x="70757" y="8187"/>
                  </a:lnTo>
                  <a:cubicBezTo>
                    <a:pt x="73012" y="8187"/>
                    <a:pt x="74850" y="6349"/>
                    <a:pt x="74850" y="4094"/>
                  </a:cubicBezTo>
                  <a:cubicBezTo>
                    <a:pt x="74850" y="1839"/>
                    <a:pt x="73012" y="1"/>
                    <a:pt x="70757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3"/>
            <p:cNvSpPr/>
            <p:nvPr/>
          </p:nvSpPr>
          <p:spPr>
            <a:xfrm>
              <a:off x="1190625" y="238125"/>
              <a:ext cx="5243050" cy="5228350"/>
            </a:xfrm>
            <a:custGeom>
              <a:avLst/>
              <a:gdLst/>
              <a:ahLst/>
              <a:cxnLst/>
              <a:rect l="l" t="t" r="r" b="b"/>
              <a:pathLst>
                <a:path w="209722" h="209134" extrusionOk="0">
                  <a:moveTo>
                    <a:pt x="174821" y="8161"/>
                  </a:moveTo>
                  <a:cubicBezTo>
                    <a:pt x="177076" y="8161"/>
                    <a:pt x="178914" y="10000"/>
                    <a:pt x="178914" y="12254"/>
                  </a:cubicBezTo>
                  <a:lnTo>
                    <a:pt x="178914" y="35954"/>
                  </a:lnTo>
                  <a:lnTo>
                    <a:pt x="8161" y="35954"/>
                  </a:lnTo>
                  <a:lnTo>
                    <a:pt x="8161" y="12254"/>
                  </a:lnTo>
                  <a:cubicBezTo>
                    <a:pt x="8161" y="10000"/>
                    <a:pt x="10000" y="8161"/>
                    <a:pt x="12254" y="8161"/>
                  </a:cubicBezTo>
                  <a:close/>
                  <a:moveTo>
                    <a:pt x="112030" y="77546"/>
                  </a:moveTo>
                  <a:cubicBezTo>
                    <a:pt x="123818" y="77546"/>
                    <a:pt x="133401" y="88134"/>
                    <a:pt x="133401" y="101172"/>
                  </a:cubicBezTo>
                  <a:cubicBezTo>
                    <a:pt x="133401" y="104530"/>
                    <a:pt x="131931" y="108647"/>
                    <a:pt x="129112" y="113329"/>
                  </a:cubicBezTo>
                  <a:cubicBezTo>
                    <a:pt x="128647" y="113917"/>
                    <a:pt x="128254" y="114554"/>
                    <a:pt x="127911" y="115191"/>
                  </a:cubicBezTo>
                  <a:cubicBezTo>
                    <a:pt x="126735" y="117005"/>
                    <a:pt x="125362" y="118868"/>
                    <a:pt x="123794" y="120804"/>
                  </a:cubicBezTo>
                  <a:cubicBezTo>
                    <a:pt x="121686" y="121367"/>
                    <a:pt x="119774" y="122470"/>
                    <a:pt x="118206" y="124063"/>
                  </a:cubicBezTo>
                  <a:cubicBezTo>
                    <a:pt x="117103" y="125142"/>
                    <a:pt x="116245" y="126392"/>
                    <a:pt x="115632" y="127740"/>
                  </a:cubicBezTo>
                  <a:lnTo>
                    <a:pt x="98819" y="110902"/>
                  </a:lnTo>
                  <a:cubicBezTo>
                    <a:pt x="96356" y="108451"/>
                    <a:pt x="93133" y="107226"/>
                    <a:pt x="89910" y="107226"/>
                  </a:cubicBezTo>
                  <a:cubicBezTo>
                    <a:pt x="86688" y="107226"/>
                    <a:pt x="83465" y="108451"/>
                    <a:pt x="81001" y="110902"/>
                  </a:cubicBezTo>
                  <a:cubicBezTo>
                    <a:pt x="78624" y="113280"/>
                    <a:pt x="77325" y="116441"/>
                    <a:pt x="77325" y="119799"/>
                  </a:cubicBezTo>
                  <a:cubicBezTo>
                    <a:pt x="77325" y="123181"/>
                    <a:pt x="78624" y="126343"/>
                    <a:pt x="81001" y="128720"/>
                  </a:cubicBezTo>
                  <a:lnTo>
                    <a:pt x="97962" y="145656"/>
                  </a:lnTo>
                  <a:cubicBezTo>
                    <a:pt x="96197" y="147077"/>
                    <a:pt x="94677" y="148229"/>
                    <a:pt x="93525" y="149111"/>
                  </a:cubicBezTo>
                  <a:cubicBezTo>
                    <a:pt x="80487" y="139308"/>
                    <a:pt x="53674" y="116074"/>
                    <a:pt x="53674" y="101172"/>
                  </a:cubicBezTo>
                  <a:cubicBezTo>
                    <a:pt x="53674" y="88134"/>
                    <a:pt x="63257" y="77546"/>
                    <a:pt x="75046" y="77546"/>
                  </a:cubicBezTo>
                  <a:cubicBezTo>
                    <a:pt x="80903" y="77546"/>
                    <a:pt x="86393" y="80119"/>
                    <a:pt x="90462" y="84800"/>
                  </a:cubicBezTo>
                  <a:cubicBezTo>
                    <a:pt x="91222" y="85707"/>
                    <a:pt x="92349" y="86222"/>
                    <a:pt x="93525" y="86222"/>
                  </a:cubicBezTo>
                  <a:cubicBezTo>
                    <a:pt x="94726" y="86222"/>
                    <a:pt x="95854" y="85707"/>
                    <a:pt x="96614" y="84800"/>
                  </a:cubicBezTo>
                  <a:cubicBezTo>
                    <a:pt x="100682" y="80119"/>
                    <a:pt x="106172" y="77546"/>
                    <a:pt x="112030" y="77546"/>
                  </a:cubicBezTo>
                  <a:close/>
                  <a:moveTo>
                    <a:pt x="12254" y="0"/>
                  </a:moveTo>
                  <a:cubicBezTo>
                    <a:pt x="5490" y="0"/>
                    <a:pt x="0" y="5490"/>
                    <a:pt x="0" y="12254"/>
                  </a:cubicBezTo>
                  <a:lnTo>
                    <a:pt x="0" y="174821"/>
                  </a:lnTo>
                  <a:cubicBezTo>
                    <a:pt x="0" y="181585"/>
                    <a:pt x="5490" y="187075"/>
                    <a:pt x="12254" y="187075"/>
                  </a:cubicBezTo>
                  <a:lnTo>
                    <a:pt x="87692" y="187075"/>
                  </a:lnTo>
                  <a:cubicBezTo>
                    <a:pt x="89947" y="187075"/>
                    <a:pt x="91761" y="185237"/>
                    <a:pt x="91761" y="182982"/>
                  </a:cubicBezTo>
                  <a:cubicBezTo>
                    <a:pt x="91761" y="180728"/>
                    <a:pt x="89947" y="178914"/>
                    <a:pt x="87692" y="178914"/>
                  </a:cubicBezTo>
                  <a:lnTo>
                    <a:pt x="12254" y="178914"/>
                  </a:lnTo>
                  <a:cubicBezTo>
                    <a:pt x="10000" y="178914"/>
                    <a:pt x="8161" y="177076"/>
                    <a:pt x="8161" y="174821"/>
                  </a:cubicBezTo>
                  <a:lnTo>
                    <a:pt x="8161" y="44116"/>
                  </a:lnTo>
                  <a:lnTo>
                    <a:pt x="178914" y="44116"/>
                  </a:lnTo>
                  <a:lnTo>
                    <a:pt x="178914" y="118868"/>
                  </a:lnTo>
                  <a:lnTo>
                    <a:pt x="164478" y="104432"/>
                  </a:lnTo>
                  <a:cubicBezTo>
                    <a:pt x="162101" y="102055"/>
                    <a:pt x="158939" y="100756"/>
                    <a:pt x="155582" y="100756"/>
                  </a:cubicBezTo>
                  <a:cubicBezTo>
                    <a:pt x="152199" y="100756"/>
                    <a:pt x="149038" y="102055"/>
                    <a:pt x="146660" y="104432"/>
                  </a:cubicBezTo>
                  <a:cubicBezTo>
                    <a:pt x="145288" y="105829"/>
                    <a:pt x="144283" y="107471"/>
                    <a:pt x="143695" y="109211"/>
                  </a:cubicBezTo>
                  <a:cubicBezTo>
                    <a:pt x="142617" y="108794"/>
                    <a:pt x="141489" y="108525"/>
                    <a:pt x="140362" y="108402"/>
                  </a:cubicBezTo>
                  <a:cubicBezTo>
                    <a:pt x="141146" y="105878"/>
                    <a:pt x="141563" y="103452"/>
                    <a:pt x="141563" y="101172"/>
                  </a:cubicBezTo>
                  <a:cubicBezTo>
                    <a:pt x="141563" y="83648"/>
                    <a:pt x="128303" y="69360"/>
                    <a:pt x="112030" y="69360"/>
                  </a:cubicBezTo>
                  <a:cubicBezTo>
                    <a:pt x="105290" y="69360"/>
                    <a:pt x="98746" y="71884"/>
                    <a:pt x="93525" y="76369"/>
                  </a:cubicBezTo>
                  <a:cubicBezTo>
                    <a:pt x="88330" y="71884"/>
                    <a:pt x="81786" y="69360"/>
                    <a:pt x="75046" y="69360"/>
                  </a:cubicBezTo>
                  <a:cubicBezTo>
                    <a:pt x="58748" y="69360"/>
                    <a:pt x="45513" y="83648"/>
                    <a:pt x="45513" y="101172"/>
                  </a:cubicBezTo>
                  <a:cubicBezTo>
                    <a:pt x="45513" y="111221"/>
                    <a:pt x="53331" y="123843"/>
                    <a:pt x="68723" y="138671"/>
                  </a:cubicBezTo>
                  <a:cubicBezTo>
                    <a:pt x="79801" y="149332"/>
                    <a:pt x="90707" y="157175"/>
                    <a:pt x="91148" y="157518"/>
                  </a:cubicBezTo>
                  <a:cubicBezTo>
                    <a:pt x="91859" y="158033"/>
                    <a:pt x="92692" y="158278"/>
                    <a:pt x="93525" y="158278"/>
                  </a:cubicBezTo>
                  <a:cubicBezTo>
                    <a:pt x="94383" y="158278"/>
                    <a:pt x="95217" y="158033"/>
                    <a:pt x="95927" y="157518"/>
                  </a:cubicBezTo>
                  <a:cubicBezTo>
                    <a:pt x="96074" y="157395"/>
                    <a:pt x="99187" y="155165"/>
                    <a:pt x="103770" y="151464"/>
                  </a:cubicBezTo>
                  <a:lnTo>
                    <a:pt x="112397" y="160091"/>
                  </a:lnTo>
                  <a:lnTo>
                    <a:pt x="116417" y="181389"/>
                  </a:lnTo>
                  <a:cubicBezTo>
                    <a:pt x="117814" y="188767"/>
                    <a:pt x="123059" y="194918"/>
                    <a:pt x="130117" y="197467"/>
                  </a:cubicBezTo>
                  <a:lnTo>
                    <a:pt x="161733" y="208888"/>
                  </a:lnTo>
                  <a:cubicBezTo>
                    <a:pt x="162199" y="209060"/>
                    <a:pt x="162665" y="209133"/>
                    <a:pt x="163130" y="209133"/>
                  </a:cubicBezTo>
                  <a:cubicBezTo>
                    <a:pt x="164797" y="209133"/>
                    <a:pt x="166366" y="208104"/>
                    <a:pt x="166978" y="206437"/>
                  </a:cubicBezTo>
                  <a:cubicBezTo>
                    <a:pt x="167738" y="204330"/>
                    <a:pt x="166635" y="201977"/>
                    <a:pt x="164527" y="201217"/>
                  </a:cubicBezTo>
                  <a:lnTo>
                    <a:pt x="132887" y="189796"/>
                  </a:lnTo>
                  <a:cubicBezTo>
                    <a:pt x="128549" y="188203"/>
                    <a:pt x="125313" y="184404"/>
                    <a:pt x="124456" y="179870"/>
                  </a:cubicBezTo>
                  <a:lnTo>
                    <a:pt x="122642" y="170360"/>
                  </a:lnTo>
                  <a:lnTo>
                    <a:pt x="126245" y="173939"/>
                  </a:lnTo>
                  <a:cubicBezTo>
                    <a:pt x="127029" y="174723"/>
                    <a:pt x="128083" y="175140"/>
                    <a:pt x="129112" y="175140"/>
                  </a:cubicBezTo>
                  <a:cubicBezTo>
                    <a:pt x="130166" y="175140"/>
                    <a:pt x="131220" y="174723"/>
                    <a:pt x="132004" y="173939"/>
                  </a:cubicBezTo>
                  <a:cubicBezTo>
                    <a:pt x="133597" y="172346"/>
                    <a:pt x="133597" y="169748"/>
                    <a:pt x="132004" y="168155"/>
                  </a:cubicBezTo>
                  <a:lnTo>
                    <a:pt x="86786" y="122936"/>
                  </a:lnTo>
                  <a:cubicBezTo>
                    <a:pt x="85952" y="122103"/>
                    <a:pt x="85487" y="121000"/>
                    <a:pt x="85487" y="119799"/>
                  </a:cubicBezTo>
                  <a:cubicBezTo>
                    <a:pt x="85487" y="118622"/>
                    <a:pt x="85952" y="117520"/>
                    <a:pt x="86786" y="116686"/>
                  </a:cubicBezTo>
                  <a:cubicBezTo>
                    <a:pt x="87643" y="115828"/>
                    <a:pt x="88777" y="115400"/>
                    <a:pt x="89910" y="115400"/>
                  </a:cubicBezTo>
                  <a:cubicBezTo>
                    <a:pt x="91044" y="115400"/>
                    <a:pt x="92177" y="115828"/>
                    <a:pt x="93035" y="116686"/>
                  </a:cubicBezTo>
                  <a:lnTo>
                    <a:pt x="139161" y="162812"/>
                  </a:lnTo>
                  <a:cubicBezTo>
                    <a:pt x="139957" y="163608"/>
                    <a:pt x="141005" y="164007"/>
                    <a:pt x="142053" y="164007"/>
                  </a:cubicBezTo>
                  <a:cubicBezTo>
                    <a:pt x="143101" y="164007"/>
                    <a:pt x="144148" y="163608"/>
                    <a:pt x="144945" y="162812"/>
                  </a:cubicBezTo>
                  <a:cubicBezTo>
                    <a:pt x="146538" y="161219"/>
                    <a:pt x="146538" y="158645"/>
                    <a:pt x="144945" y="157052"/>
                  </a:cubicBezTo>
                  <a:lnTo>
                    <a:pt x="123965" y="136073"/>
                  </a:lnTo>
                  <a:cubicBezTo>
                    <a:pt x="123132" y="135239"/>
                    <a:pt x="122691" y="134137"/>
                    <a:pt x="122691" y="132960"/>
                  </a:cubicBezTo>
                  <a:cubicBezTo>
                    <a:pt x="122691" y="131784"/>
                    <a:pt x="123132" y="130656"/>
                    <a:pt x="123965" y="129823"/>
                  </a:cubicBezTo>
                  <a:cubicBezTo>
                    <a:pt x="124799" y="128990"/>
                    <a:pt x="125926" y="128549"/>
                    <a:pt x="127102" y="128549"/>
                  </a:cubicBezTo>
                  <a:cubicBezTo>
                    <a:pt x="128279" y="128549"/>
                    <a:pt x="129382" y="128990"/>
                    <a:pt x="130215" y="129823"/>
                  </a:cubicBezTo>
                  <a:lnTo>
                    <a:pt x="151195" y="150802"/>
                  </a:lnTo>
                  <a:cubicBezTo>
                    <a:pt x="151979" y="151587"/>
                    <a:pt x="153033" y="152003"/>
                    <a:pt x="154087" y="152003"/>
                  </a:cubicBezTo>
                  <a:cubicBezTo>
                    <a:pt x="155116" y="152003"/>
                    <a:pt x="156170" y="151587"/>
                    <a:pt x="156954" y="150802"/>
                  </a:cubicBezTo>
                  <a:cubicBezTo>
                    <a:pt x="158547" y="149209"/>
                    <a:pt x="158547" y="146611"/>
                    <a:pt x="156954" y="145018"/>
                  </a:cubicBezTo>
                  <a:lnTo>
                    <a:pt x="138156" y="126196"/>
                  </a:lnTo>
                  <a:lnTo>
                    <a:pt x="135999" y="124063"/>
                  </a:lnTo>
                  <a:cubicBezTo>
                    <a:pt x="134676" y="122740"/>
                    <a:pt x="134382" y="120804"/>
                    <a:pt x="135068" y="119186"/>
                  </a:cubicBezTo>
                  <a:cubicBezTo>
                    <a:pt x="135313" y="118819"/>
                    <a:pt x="135534" y="118426"/>
                    <a:pt x="135779" y="118059"/>
                  </a:cubicBezTo>
                  <a:cubicBezTo>
                    <a:pt x="135852" y="117961"/>
                    <a:pt x="135926" y="117887"/>
                    <a:pt x="135999" y="117814"/>
                  </a:cubicBezTo>
                  <a:cubicBezTo>
                    <a:pt x="136857" y="116956"/>
                    <a:pt x="137984" y="116527"/>
                    <a:pt x="139115" y="116527"/>
                  </a:cubicBezTo>
                  <a:cubicBezTo>
                    <a:pt x="140245" y="116527"/>
                    <a:pt x="141379" y="116956"/>
                    <a:pt x="142249" y="117814"/>
                  </a:cubicBezTo>
                  <a:lnTo>
                    <a:pt x="145092" y="120657"/>
                  </a:lnTo>
                  <a:cubicBezTo>
                    <a:pt x="145288" y="120853"/>
                    <a:pt x="145509" y="121024"/>
                    <a:pt x="145729" y="121171"/>
                  </a:cubicBezTo>
                  <a:cubicBezTo>
                    <a:pt x="146023" y="121539"/>
                    <a:pt x="146342" y="121907"/>
                    <a:pt x="146660" y="122250"/>
                  </a:cubicBezTo>
                  <a:lnTo>
                    <a:pt x="163204" y="138769"/>
                  </a:lnTo>
                  <a:cubicBezTo>
                    <a:pt x="164000" y="139565"/>
                    <a:pt x="165048" y="139963"/>
                    <a:pt x="166096" y="139963"/>
                  </a:cubicBezTo>
                  <a:cubicBezTo>
                    <a:pt x="167144" y="139963"/>
                    <a:pt x="168191" y="139565"/>
                    <a:pt x="168988" y="138769"/>
                  </a:cubicBezTo>
                  <a:cubicBezTo>
                    <a:pt x="170581" y="137176"/>
                    <a:pt x="170581" y="134602"/>
                    <a:pt x="168988" y="133009"/>
                  </a:cubicBezTo>
                  <a:lnTo>
                    <a:pt x="152445" y="116466"/>
                  </a:lnTo>
                  <a:cubicBezTo>
                    <a:pt x="150729" y="114750"/>
                    <a:pt x="150729" y="111932"/>
                    <a:pt x="152445" y="110216"/>
                  </a:cubicBezTo>
                  <a:cubicBezTo>
                    <a:pt x="153302" y="109358"/>
                    <a:pt x="154436" y="108929"/>
                    <a:pt x="155569" y="108929"/>
                  </a:cubicBezTo>
                  <a:cubicBezTo>
                    <a:pt x="156703" y="108929"/>
                    <a:pt x="157836" y="109358"/>
                    <a:pt x="158694" y="110216"/>
                  </a:cubicBezTo>
                  <a:lnTo>
                    <a:pt x="179796" y="131318"/>
                  </a:lnTo>
                  <a:cubicBezTo>
                    <a:pt x="185360" y="136881"/>
                    <a:pt x="190041" y="143278"/>
                    <a:pt x="193717" y="150263"/>
                  </a:cubicBezTo>
                  <a:lnTo>
                    <a:pt x="201413" y="165042"/>
                  </a:lnTo>
                  <a:cubicBezTo>
                    <a:pt x="202148" y="166439"/>
                    <a:pt x="203570" y="167223"/>
                    <a:pt x="205040" y="167223"/>
                  </a:cubicBezTo>
                  <a:cubicBezTo>
                    <a:pt x="205678" y="167223"/>
                    <a:pt x="206339" y="167076"/>
                    <a:pt x="206928" y="166758"/>
                  </a:cubicBezTo>
                  <a:cubicBezTo>
                    <a:pt x="208937" y="165728"/>
                    <a:pt x="209722" y="163253"/>
                    <a:pt x="208668" y="161243"/>
                  </a:cubicBezTo>
                  <a:lnTo>
                    <a:pt x="200947" y="146489"/>
                  </a:lnTo>
                  <a:cubicBezTo>
                    <a:pt x="197247" y="139381"/>
                    <a:pt x="192565" y="132887"/>
                    <a:pt x="187075" y="127078"/>
                  </a:cubicBezTo>
                  <a:lnTo>
                    <a:pt x="187075" y="12254"/>
                  </a:lnTo>
                  <a:cubicBezTo>
                    <a:pt x="187075" y="5490"/>
                    <a:pt x="181585" y="0"/>
                    <a:pt x="174821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3"/>
            <p:cNvSpPr/>
            <p:nvPr/>
          </p:nvSpPr>
          <p:spPr>
            <a:xfrm>
              <a:off x="3689275" y="4710350"/>
              <a:ext cx="204075" cy="204675"/>
            </a:xfrm>
            <a:custGeom>
              <a:avLst/>
              <a:gdLst/>
              <a:ahLst/>
              <a:cxnLst/>
              <a:rect l="l" t="t" r="r" b="b"/>
              <a:pathLst>
                <a:path w="8163" h="8187" extrusionOk="0">
                  <a:moveTo>
                    <a:pt x="4069" y="1"/>
                  </a:moveTo>
                  <a:cubicBezTo>
                    <a:pt x="2991" y="1"/>
                    <a:pt x="1937" y="442"/>
                    <a:pt x="1177" y="1201"/>
                  </a:cubicBezTo>
                  <a:cubicBezTo>
                    <a:pt x="417" y="1961"/>
                    <a:pt x="1" y="3015"/>
                    <a:pt x="1" y="4093"/>
                  </a:cubicBezTo>
                  <a:cubicBezTo>
                    <a:pt x="1" y="5172"/>
                    <a:pt x="417" y="6226"/>
                    <a:pt x="1177" y="6986"/>
                  </a:cubicBezTo>
                  <a:cubicBezTo>
                    <a:pt x="1937" y="7745"/>
                    <a:pt x="2991" y="8186"/>
                    <a:pt x="4069" y="8186"/>
                  </a:cubicBezTo>
                  <a:cubicBezTo>
                    <a:pt x="5148" y="8186"/>
                    <a:pt x="6201" y="7745"/>
                    <a:pt x="6961" y="6986"/>
                  </a:cubicBezTo>
                  <a:cubicBezTo>
                    <a:pt x="7721" y="6226"/>
                    <a:pt x="8162" y="5172"/>
                    <a:pt x="8162" y="4093"/>
                  </a:cubicBezTo>
                  <a:cubicBezTo>
                    <a:pt x="8162" y="3015"/>
                    <a:pt x="7721" y="1961"/>
                    <a:pt x="6961" y="1201"/>
                  </a:cubicBezTo>
                  <a:cubicBezTo>
                    <a:pt x="6201" y="442"/>
                    <a:pt x="5148" y="1"/>
                    <a:pt x="406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7" name="Google Shape;757;p43"/>
          <p:cNvGrpSpPr/>
          <p:nvPr/>
        </p:nvGrpSpPr>
        <p:grpSpPr>
          <a:xfrm>
            <a:off x="2912858" y="2679256"/>
            <a:ext cx="261857" cy="352818"/>
            <a:chOff x="1863400" y="238125"/>
            <a:chExt cx="3873625" cy="5219200"/>
          </a:xfrm>
        </p:grpSpPr>
        <p:sp>
          <p:nvSpPr>
            <p:cNvPr id="758" name="Google Shape;758;p43"/>
            <p:cNvSpPr/>
            <p:nvPr/>
          </p:nvSpPr>
          <p:spPr>
            <a:xfrm>
              <a:off x="1863400" y="238125"/>
              <a:ext cx="3873625" cy="5219200"/>
            </a:xfrm>
            <a:custGeom>
              <a:avLst/>
              <a:gdLst/>
              <a:ahLst/>
              <a:cxnLst/>
              <a:rect l="l" t="t" r="r" b="b"/>
              <a:pathLst>
                <a:path w="154945" h="208768" extrusionOk="0">
                  <a:moveTo>
                    <a:pt x="146790" y="8155"/>
                  </a:moveTo>
                  <a:lnTo>
                    <a:pt x="146790" y="200612"/>
                  </a:lnTo>
                  <a:lnTo>
                    <a:pt x="8155" y="200612"/>
                  </a:lnTo>
                  <a:lnTo>
                    <a:pt x="8155" y="8155"/>
                  </a:lnTo>
                  <a:close/>
                  <a:moveTo>
                    <a:pt x="4078" y="0"/>
                  </a:moveTo>
                  <a:cubicBezTo>
                    <a:pt x="1827" y="0"/>
                    <a:pt x="0" y="1827"/>
                    <a:pt x="0" y="4077"/>
                  </a:cubicBezTo>
                  <a:lnTo>
                    <a:pt x="0" y="204690"/>
                  </a:lnTo>
                  <a:cubicBezTo>
                    <a:pt x="0" y="206940"/>
                    <a:pt x="1827" y="208767"/>
                    <a:pt x="4078" y="208767"/>
                  </a:cubicBezTo>
                  <a:lnTo>
                    <a:pt x="150867" y="208767"/>
                  </a:lnTo>
                  <a:cubicBezTo>
                    <a:pt x="153118" y="208767"/>
                    <a:pt x="154945" y="206940"/>
                    <a:pt x="154945" y="204690"/>
                  </a:cubicBezTo>
                  <a:lnTo>
                    <a:pt x="154945" y="4077"/>
                  </a:lnTo>
                  <a:cubicBezTo>
                    <a:pt x="154945" y="1827"/>
                    <a:pt x="153118" y="0"/>
                    <a:pt x="15086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3"/>
            <p:cNvSpPr/>
            <p:nvPr/>
          </p:nvSpPr>
          <p:spPr>
            <a:xfrm>
              <a:off x="4055450" y="645850"/>
              <a:ext cx="815525" cy="203900"/>
            </a:xfrm>
            <a:custGeom>
              <a:avLst/>
              <a:gdLst/>
              <a:ahLst/>
              <a:cxnLst/>
              <a:rect l="l" t="t" r="r" b="b"/>
              <a:pathLst>
                <a:path w="32621" h="8156" extrusionOk="0">
                  <a:moveTo>
                    <a:pt x="4078" y="1"/>
                  </a:moveTo>
                  <a:cubicBezTo>
                    <a:pt x="1795" y="1"/>
                    <a:pt x="1" y="1828"/>
                    <a:pt x="1" y="4078"/>
                  </a:cubicBezTo>
                  <a:cubicBezTo>
                    <a:pt x="1" y="6329"/>
                    <a:pt x="1795" y="8156"/>
                    <a:pt x="4078" y="8156"/>
                  </a:cubicBezTo>
                  <a:lnTo>
                    <a:pt x="28543" y="8156"/>
                  </a:lnTo>
                  <a:cubicBezTo>
                    <a:pt x="30794" y="8156"/>
                    <a:pt x="32620" y="6329"/>
                    <a:pt x="32620" y="4078"/>
                  </a:cubicBezTo>
                  <a:cubicBezTo>
                    <a:pt x="32620" y="1828"/>
                    <a:pt x="30794" y="1"/>
                    <a:pt x="28543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3"/>
            <p:cNvSpPr/>
            <p:nvPr/>
          </p:nvSpPr>
          <p:spPr>
            <a:xfrm>
              <a:off x="4615700" y="1053600"/>
              <a:ext cx="713575" cy="203900"/>
            </a:xfrm>
            <a:custGeom>
              <a:avLst/>
              <a:gdLst/>
              <a:ahLst/>
              <a:cxnLst/>
              <a:rect l="l" t="t" r="r" b="b"/>
              <a:pathLst>
                <a:path w="28543" h="8156" extrusionOk="0">
                  <a:moveTo>
                    <a:pt x="4078" y="1"/>
                  </a:moveTo>
                  <a:cubicBezTo>
                    <a:pt x="1827" y="1"/>
                    <a:pt x="0" y="1828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lnTo>
                    <a:pt x="24465" y="8156"/>
                  </a:lnTo>
                  <a:cubicBezTo>
                    <a:pt x="26716" y="8156"/>
                    <a:pt x="28543" y="6329"/>
                    <a:pt x="28543" y="4078"/>
                  </a:cubicBezTo>
                  <a:cubicBezTo>
                    <a:pt x="28543" y="1828"/>
                    <a:pt x="26716" y="1"/>
                    <a:pt x="24465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3"/>
            <p:cNvSpPr/>
            <p:nvPr/>
          </p:nvSpPr>
          <p:spPr>
            <a:xfrm>
              <a:off x="4207950" y="105360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1827" y="1"/>
                    <a:pt x="1" y="1828"/>
                    <a:pt x="1" y="4078"/>
                  </a:cubicBezTo>
                  <a:cubicBezTo>
                    <a:pt x="1" y="6329"/>
                    <a:pt x="1827" y="8156"/>
                    <a:pt x="4078" y="8156"/>
                  </a:cubicBezTo>
                  <a:cubicBezTo>
                    <a:pt x="6329" y="8156"/>
                    <a:pt x="8155" y="6329"/>
                    <a:pt x="8155" y="4078"/>
                  </a:cubicBezTo>
                  <a:cubicBezTo>
                    <a:pt x="8155" y="1828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3"/>
            <p:cNvSpPr/>
            <p:nvPr/>
          </p:nvSpPr>
          <p:spPr>
            <a:xfrm>
              <a:off x="3596325" y="1053600"/>
              <a:ext cx="407775" cy="203900"/>
            </a:xfrm>
            <a:custGeom>
              <a:avLst/>
              <a:gdLst/>
              <a:ahLst/>
              <a:cxnLst/>
              <a:rect l="l" t="t" r="r" b="b"/>
              <a:pathLst>
                <a:path w="16311" h="8156" extrusionOk="0">
                  <a:moveTo>
                    <a:pt x="4078" y="1"/>
                  </a:moveTo>
                  <a:cubicBezTo>
                    <a:pt x="1827" y="1"/>
                    <a:pt x="1" y="1828"/>
                    <a:pt x="1" y="4078"/>
                  </a:cubicBezTo>
                  <a:cubicBezTo>
                    <a:pt x="1" y="6329"/>
                    <a:pt x="1827" y="8156"/>
                    <a:pt x="4078" y="8156"/>
                  </a:cubicBezTo>
                  <a:lnTo>
                    <a:pt x="12233" y="8156"/>
                  </a:lnTo>
                  <a:cubicBezTo>
                    <a:pt x="14484" y="8156"/>
                    <a:pt x="16311" y="6329"/>
                    <a:pt x="16311" y="4078"/>
                  </a:cubicBezTo>
                  <a:cubicBezTo>
                    <a:pt x="16311" y="1828"/>
                    <a:pt x="14484" y="1"/>
                    <a:pt x="12233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3"/>
            <p:cNvSpPr/>
            <p:nvPr/>
          </p:nvSpPr>
          <p:spPr>
            <a:xfrm>
              <a:off x="4411825" y="1461350"/>
              <a:ext cx="917450" cy="203900"/>
            </a:xfrm>
            <a:custGeom>
              <a:avLst/>
              <a:gdLst/>
              <a:ahLst/>
              <a:cxnLst/>
              <a:rect l="l" t="t" r="r" b="b"/>
              <a:pathLst>
                <a:path w="36698" h="8156" extrusionOk="0">
                  <a:moveTo>
                    <a:pt x="4078" y="1"/>
                  </a:moveTo>
                  <a:cubicBezTo>
                    <a:pt x="1827" y="1"/>
                    <a:pt x="0" y="1828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lnTo>
                    <a:pt x="32620" y="8156"/>
                  </a:lnTo>
                  <a:cubicBezTo>
                    <a:pt x="34871" y="8156"/>
                    <a:pt x="36698" y="6329"/>
                    <a:pt x="36698" y="4078"/>
                  </a:cubicBezTo>
                  <a:cubicBezTo>
                    <a:pt x="36698" y="1828"/>
                    <a:pt x="34871" y="1"/>
                    <a:pt x="32620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3"/>
            <p:cNvSpPr/>
            <p:nvPr/>
          </p:nvSpPr>
          <p:spPr>
            <a:xfrm>
              <a:off x="3596325" y="1461350"/>
              <a:ext cx="611650" cy="203900"/>
            </a:xfrm>
            <a:custGeom>
              <a:avLst/>
              <a:gdLst/>
              <a:ahLst/>
              <a:cxnLst/>
              <a:rect l="l" t="t" r="r" b="b"/>
              <a:pathLst>
                <a:path w="24466" h="8156" extrusionOk="0">
                  <a:moveTo>
                    <a:pt x="4078" y="1"/>
                  </a:moveTo>
                  <a:cubicBezTo>
                    <a:pt x="1827" y="1"/>
                    <a:pt x="1" y="1828"/>
                    <a:pt x="1" y="4078"/>
                  </a:cubicBezTo>
                  <a:cubicBezTo>
                    <a:pt x="1" y="6329"/>
                    <a:pt x="1827" y="8156"/>
                    <a:pt x="4078" y="8156"/>
                  </a:cubicBezTo>
                  <a:lnTo>
                    <a:pt x="20388" y="8156"/>
                  </a:lnTo>
                  <a:cubicBezTo>
                    <a:pt x="22639" y="8156"/>
                    <a:pt x="24466" y="6329"/>
                    <a:pt x="24466" y="4078"/>
                  </a:cubicBezTo>
                  <a:cubicBezTo>
                    <a:pt x="24466" y="1828"/>
                    <a:pt x="22639" y="1"/>
                    <a:pt x="2038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3"/>
            <p:cNvSpPr/>
            <p:nvPr/>
          </p:nvSpPr>
          <p:spPr>
            <a:xfrm>
              <a:off x="2640575" y="1359175"/>
              <a:ext cx="2328250" cy="3507150"/>
            </a:xfrm>
            <a:custGeom>
              <a:avLst/>
              <a:gdLst/>
              <a:ahLst/>
              <a:cxnLst/>
              <a:rect l="l" t="t" r="r" b="b"/>
              <a:pathLst>
                <a:path w="93130" h="140286" extrusionOk="0">
                  <a:moveTo>
                    <a:pt x="17028" y="17886"/>
                  </a:moveTo>
                  <a:lnTo>
                    <a:pt x="17028" y="17886"/>
                  </a:lnTo>
                  <a:cubicBezTo>
                    <a:pt x="40710" y="36447"/>
                    <a:pt x="76494" y="65935"/>
                    <a:pt x="81452" y="76210"/>
                  </a:cubicBezTo>
                  <a:cubicBezTo>
                    <a:pt x="84714" y="82897"/>
                    <a:pt x="84453" y="90857"/>
                    <a:pt x="80734" y="98620"/>
                  </a:cubicBezTo>
                  <a:cubicBezTo>
                    <a:pt x="77407" y="105601"/>
                    <a:pt x="71699" y="111603"/>
                    <a:pt x="64424" y="115941"/>
                  </a:cubicBezTo>
                  <a:lnTo>
                    <a:pt x="60086" y="106971"/>
                  </a:lnTo>
                  <a:lnTo>
                    <a:pt x="65990" y="90041"/>
                  </a:lnTo>
                  <a:cubicBezTo>
                    <a:pt x="66740" y="87921"/>
                    <a:pt x="65599" y="85605"/>
                    <a:pt x="63478" y="84855"/>
                  </a:cubicBezTo>
                  <a:cubicBezTo>
                    <a:pt x="63036" y="84698"/>
                    <a:pt x="62584" y="84624"/>
                    <a:pt x="62141" y="84624"/>
                  </a:cubicBezTo>
                  <a:cubicBezTo>
                    <a:pt x="60459" y="84624"/>
                    <a:pt x="58885" y="85689"/>
                    <a:pt x="58292" y="87366"/>
                  </a:cubicBezTo>
                  <a:lnTo>
                    <a:pt x="55095" y="96598"/>
                  </a:lnTo>
                  <a:lnTo>
                    <a:pt x="49452" y="84952"/>
                  </a:lnTo>
                  <a:lnTo>
                    <a:pt x="55356" y="68023"/>
                  </a:lnTo>
                  <a:cubicBezTo>
                    <a:pt x="56074" y="65902"/>
                    <a:pt x="54965" y="63554"/>
                    <a:pt x="52844" y="62836"/>
                  </a:cubicBezTo>
                  <a:cubicBezTo>
                    <a:pt x="52402" y="62680"/>
                    <a:pt x="51949" y="62605"/>
                    <a:pt x="51503" y="62605"/>
                  </a:cubicBezTo>
                  <a:cubicBezTo>
                    <a:pt x="49814" y="62605"/>
                    <a:pt x="48226" y="63670"/>
                    <a:pt x="47658" y="65348"/>
                  </a:cubicBezTo>
                  <a:lnTo>
                    <a:pt x="44428" y="74547"/>
                  </a:lnTo>
                  <a:lnTo>
                    <a:pt x="17028" y="17886"/>
                  </a:lnTo>
                  <a:close/>
                  <a:moveTo>
                    <a:pt x="9688" y="21409"/>
                  </a:moveTo>
                  <a:lnTo>
                    <a:pt x="40775" y="85735"/>
                  </a:lnTo>
                  <a:cubicBezTo>
                    <a:pt x="40775" y="86355"/>
                    <a:pt x="40905" y="86942"/>
                    <a:pt x="41166" y="87464"/>
                  </a:cubicBezTo>
                  <a:lnTo>
                    <a:pt x="31935" y="84267"/>
                  </a:lnTo>
                  <a:cubicBezTo>
                    <a:pt x="31485" y="84108"/>
                    <a:pt x="31027" y="84033"/>
                    <a:pt x="30577" y="84033"/>
                  </a:cubicBezTo>
                  <a:cubicBezTo>
                    <a:pt x="28903" y="84033"/>
                    <a:pt x="27340" y="85076"/>
                    <a:pt x="26748" y="86747"/>
                  </a:cubicBezTo>
                  <a:cubicBezTo>
                    <a:pt x="25998" y="88899"/>
                    <a:pt x="27140" y="91215"/>
                    <a:pt x="29260" y="91966"/>
                  </a:cubicBezTo>
                  <a:lnTo>
                    <a:pt x="46712" y="98033"/>
                  </a:lnTo>
                  <a:lnTo>
                    <a:pt x="57085" y="119464"/>
                  </a:lnTo>
                  <a:cubicBezTo>
                    <a:pt x="51984" y="121424"/>
                    <a:pt x="46734" y="122418"/>
                    <a:pt x="41625" y="122418"/>
                  </a:cubicBezTo>
                  <a:cubicBezTo>
                    <a:pt x="38826" y="122418"/>
                    <a:pt x="36069" y="122120"/>
                    <a:pt x="33403" y="121519"/>
                  </a:cubicBezTo>
                  <a:cubicBezTo>
                    <a:pt x="25020" y="119595"/>
                    <a:pt x="18626" y="114832"/>
                    <a:pt x="15397" y="108145"/>
                  </a:cubicBezTo>
                  <a:cubicBezTo>
                    <a:pt x="10406" y="97870"/>
                    <a:pt x="9558" y="51517"/>
                    <a:pt x="9688" y="21409"/>
                  </a:cubicBezTo>
                  <a:close/>
                  <a:moveTo>
                    <a:pt x="5834" y="0"/>
                  </a:moveTo>
                  <a:cubicBezTo>
                    <a:pt x="5199" y="0"/>
                    <a:pt x="4560" y="144"/>
                    <a:pt x="3980" y="434"/>
                  </a:cubicBezTo>
                  <a:cubicBezTo>
                    <a:pt x="2675" y="1087"/>
                    <a:pt x="1794" y="2489"/>
                    <a:pt x="1762" y="3957"/>
                  </a:cubicBezTo>
                  <a:cubicBezTo>
                    <a:pt x="1762" y="3957"/>
                    <a:pt x="1762" y="3957"/>
                    <a:pt x="1762" y="3990"/>
                  </a:cubicBezTo>
                  <a:cubicBezTo>
                    <a:pt x="1533" y="13254"/>
                    <a:pt x="0" y="95065"/>
                    <a:pt x="8025" y="111701"/>
                  </a:cubicBezTo>
                  <a:cubicBezTo>
                    <a:pt x="12396" y="120671"/>
                    <a:pt x="20746" y="126967"/>
                    <a:pt x="31576" y="129446"/>
                  </a:cubicBezTo>
                  <a:cubicBezTo>
                    <a:pt x="34868" y="130202"/>
                    <a:pt x="38233" y="130560"/>
                    <a:pt x="41599" y="130560"/>
                  </a:cubicBezTo>
                  <a:cubicBezTo>
                    <a:pt x="48106" y="130560"/>
                    <a:pt x="54621" y="129223"/>
                    <a:pt x="60640" y="126836"/>
                  </a:cubicBezTo>
                  <a:cubicBezTo>
                    <a:pt x="60640" y="126836"/>
                    <a:pt x="66023" y="137960"/>
                    <a:pt x="66055" y="137992"/>
                  </a:cubicBezTo>
                  <a:cubicBezTo>
                    <a:pt x="66738" y="139427"/>
                    <a:pt x="68234" y="140285"/>
                    <a:pt x="69762" y="140285"/>
                  </a:cubicBezTo>
                  <a:cubicBezTo>
                    <a:pt x="70353" y="140285"/>
                    <a:pt x="70948" y="140157"/>
                    <a:pt x="71503" y="139884"/>
                  </a:cubicBezTo>
                  <a:cubicBezTo>
                    <a:pt x="73525" y="138906"/>
                    <a:pt x="74373" y="136459"/>
                    <a:pt x="73395" y="134437"/>
                  </a:cubicBezTo>
                  <a:lnTo>
                    <a:pt x="67980" y="123281"/>
                  </a:lnTo>
                  <a:cubicBezTo>
                    <a:pt x="76918" y="118127"/>
                    <a:pt x="83996" y="110755"/>
                    <a:pt x="88106" y="102143"/>
                  </a:cubicBezTo>
                  <a:cubicBezTo>
                    <a:pt x="92901" y="92096"/>
                    <a:pt x="93130" y="81625"/>
                    <a:pt x="88791" y="72655"/>
                  </a:cubicBezTo>
                  <a:cubicBezTo>
                    <a:pt x="80767" y="56019"/>
                    <a:pt x="15690" y="6404"/>
                    <a:pt x="8286" y="826"/>
                  </a:cubicBezTo>
                  <a:cubicBezTo>
                    <a:pt x="8286" y="793"/>
                    <a:pt x="8286" y="793"/>
                    <a:pt x="8253" y="793"/>
                  </a:cubicBezTo>
                  <a:cubicBezTo>
                    <a:pt x="7557" y="267"/>
                    <a:pt x="6699" y="0"/>
                    <a:pt x="5834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3"/>
            <p:cNvSpPr/>
            <p:nvPr/>
          </p:nvSpPr>
          <p:spPr>
            <a:xfrm>
              <a:off x="5125375" y="4804700"/>
              <a:ext cx="203900" cy="204100"/>
            </a:xfrm>
            <a:custGeom>
              <a:avLst/>
              <a:gdLst/>
              <a:ahLst/>
              <a:cxnLst/>
              <a:rect l="l" t="t" r="r" b="b"/>
              <a:pathLst>
                <a:path w="8156" h="8164" extrusionOk="0">
                  <a:moveTo>
                    <a:pt x="4078" y="0"/>
                  </a:moveTo>
                  <a:cubicBezTo>
                    <a:pt x="3817" y="0"/>
                    <a:pt x="3556" y="25"/>
                    <a:pt x="3295" y="73"/>
                  </a:cubicBezTo>
                  <a:lnTo>
                    <a:pt x="3263" y="73"/>
                  </a:lnTo>
                  <a:cubicBezTo>
                    <a:pt x="1404" y="465"/>
                    <a:pt x="1" y="2096"/>
                    <a:pt x="1" y="4086"/>
                  </a:cubicBezTo>
                  <a:cubicBezTo>
                    <a:pt x="1" y="6336"/>
                    <a:pt x="1828" y="8163"/>
                    <a:pt x="4078" y="8163"/>
                  </a:cubicBezTo>
                  <a:cubicBezTo>
                    <a:pt x="6329" y="8163"/>
                    <a:pt x="8156" y="6336"/>
                    <a:pt x="8156" y="4086"/>
                  </a:cubicBezTo>
                  <a:cubicBezTo>
                    <a:pt x="8156" y="2096"/>
                    <a:pt x="6753" y="465"/>
                    <a:pt x="4894" y="73"/>
                  </a:cubicBezTo>
                  <a:lnTo>
                    <a:pt x="4861" y="73"/>
                  </a:lnTo>
                  <a:cubicBezTo>
                    <a:pt x="4600" y="25"/>
                    <a:pt x="4339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3"/>
            <p:cNvSpPr/>
            <p:nvPr/>
          </p:nvSpPr>
          <p:spPr>
            <a:xfrm>
              <a:off x="2271150" y="4804700"/>
              <a:ext cx="203900" cy="204100"/>
            </a:xfrm>
            <a:custGeom>
              <a:avLst/>
              <a:gdLst/>
              <a:ahLst/>
              <a:cxnLst/>
              <a:rect l="l" t="t" r="r" b="b"/>
              <a:pathLst>
                <a:path w="8156" h="8164" extrusionOk="0">
                  <a:moveTo>
                    <a:pt x="4078" y="0"/>
                  </a:moveTo>
                  <a:cubicBezTo>
                    <a:pt x="3817" y="0"/>
                    <a:pt x="3556" y="25"/>
                    <a:pt x="3295" y="73"/>
                  </a:cubicBezTo>
                  <a:lnTo>
                    <a:pt x="3262" y="73"/>
                  </a:lnTo>
                  <a:cubicBezTo>
                    <a:pt x="1403" y="465"/>
                    <a:pt x="0" y="2096"/>
                    <a:pt x="0" y="4086"/>
                  </a:cubicBezTo>
                  <a:cubicBezTo>
                    <a:pt x="0" y="6336"/>
                    <a:pt x="1827" y="8163"/>
                    <a:pt x="4078" y="8163"/>
                  </a:cubicBezTo>
                  <a:cubicBezTo>
                    <a:pt x="6068" y="8163"/>
                    <a:pt x="7699" y="6761"/>
                    <a:pt x="8090" y="4901"/>
                  </a:cubicBezTo>
                  <a:cubicBezTo>
                    <a:pt x="8090" y="4901"/>
                    <a:pt x="8090" y="4901"/>
                    <a:pt x="8090" y="4869"/>
                  </a:cubicBezTo>
                  <a:cubicBezTo>
                    <a:pt x="8090" y="4803"/>
                    <a:pt x="8123" y="4706"/>
                    <a:pt x="8123" y="4608"/>
                  </a:cubicBezTo>
                  <a:cubicBezTo>
                    <a:pt x="8123" y="4575"/>
                    <a:pt x="8123" y="4542"/>
                    <a:pt x="8123" y="4510"/>
                  </a:cubicBezTo>
                  <a:cubicBezTo>
                    <a:pt x="8155" y="4347"/>
                    <a:pt x="8155" y="4216"/>
                    <a:pt x="8155" y="4086"/>
                  </a:cubicBezTo>
                  <a:cubicBezTo>
                    <a:pt x="8155" y="3955"/>
                    <a:pt x="8155" y="3825"/>
                    <a:pt x="8123" y="3662"/>
                  </a:cubicBezTo>
                  <a:cubicBezTo>
                    <a:pt x="8123" y="3629"/>
                    <a:pt x="8123" y="3596"/>
                    <a:pt x="8123" y="3564"/>
                  </a:cubicBezTo>
                  <a:cubicBezTo>
                    <a:pt x="8123" y="3466"/>
                    <a:pt x="8090" y="3401"/>
                    <a:pt x="8090" y="3303"/>
                  </a:cubicBezTo>
                  <a:cubicBezTo>
                    <a:pt x="8090" y="3270"/>
                    <a:pt x="8090" y="3270"/>
                    <a:pt x="8090" y="3270"/>
                  </a:cubicBezTo>
                  <a:cubicBezTo>
                    <a:pt x="7764" y="1672"/>
                    <a:pt x="6492" y="400"/>
                    <a:pt x="4893" y="73"/>
                  </a:cubicBezTo>
                  <a:lnTo>
                    <a:pt x="4861" y="73"/>
                  </a:lnTo>
                  <a:cubicBezTo>
                    <a:pt x="4600" y="25"/>
                    <a:pt x="4339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3"/>
            <p:cNvSpPr/>
            <p:nvPr/>
          </p:nvSpPr>
          <p:spPr>
            <a:xfrm>
              <a:off x="2271150" y="64585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1827" y="1"/>
                    <a:pt x="0" y="1828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cubicBezTo>
                    <a:pt x="6329" y="8156"/>
                    <a:pt x="8155" y="6329"/>
                    <a:pt x="8155" y="4078"/>
                  </a:cubicBezTo>
                  <a:cubicBezTo>
                    <a:pt x="8155" y="1828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3"/>
            <p:cNvSpPr/>
            <p:nvPr/>
          </p:nvSpPr>
          <p:spPr>
            <a:xfrm>
              <a:off x="5125375" y="64585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1828" y="1"/>
                    <a:pt x="1" y="1828"/>
                    <a:pt x="1" y="4078"/>
                  </a:cubicBezTo>
                  <a:cubicBezTo>
                    <a:pt x="1" y="6329"/>
                    <a:pt x="1828" y="8156"/>
                    <a:pt x="4078" y="8156"/>
                  </a:cubicBezTo>
                  <a:cubicBezTo>
                    <a:pt x="6329" y="8156"/>
                    <a:pt x="8156" y="6329"/>
                    <a:pt x="8156" y="4078"/>
                  </a:cubicBezTo>
                  <a:cubicBezTo>
                    <a:pt x="8156" y="1828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717;p43"/>
          <p:cNvSpPr txBox="1"/>
          <p:nvPr/>
        </p:nvSpPr>
        <p:spPr>
          <a:xfrm>
            <a:off x="5933052" y="1739101"/>
            <a:ext cx="12198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lvl="0" algn="ctr">
              <a:buSzPts val="1100"/>
            </a:pPr>
            <a:r>
              <a:rPr lang="id-ID" sz="1200" dirty="0" smtClean="0">
                <a:solidFill>
                  <a:schemeClr val="tx1"/>
                </a:solidFill>
                <a:latin typeface="Zilla Slab Light" panose="020B0604020202020204" charset="0"/>
                <a:ea typeface="Zilla Slab Light" panose="020B0604020202020204" charset="0"/>
              </a:rPr>
              <a:t>5. PENAKSIRAN PARAMETER</a:t>
            </a:r>
            <a:endParaRPr lang="id-ID" sz="1200" dirty="0">
              <a:solidFill>
                <a:schemeClr val="tx1"/>
              </a:solidFill>
              <a:latin typeface="Zilla Slab Light" panose="020B0604020202020204" charset="0"/>
              <a:ea typeface="Zilla Slab Light" panose="020B0604020202020204" charset="0"/>
              <a:cs typeface="Zilla Slab Light"/>
              <a:sym typeface="Zilla Slab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57"/>
          <p:cNvSpPr txBox="1">
            <a:spLocks noGrp="1"/>
          </p:cNvSpPr>
          <p:nvPr>
            <p:ph type="subTitle" idx="1"/>
          </p:nvPr>
        </p:nvSpPr>
        <p:spPr>
          <a:xfrm flipH="1">
            <a:off x="5938818" y="2608351"/>
            <a:ext cx="2616900" cy="4491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sz="1100" dirty="0" smtClean="0"/>
              <a:t>NURUL HILDA SYANI PUTRI, </a:t>
            </a:r>
            <a:r>
              <a:rPr sz="1100" dirty="0" err="1" smtClean="0"/>
              <a:t>M.Si</a:t>
            </a:r>
            <a:endParaRPr sz="1100" dirty="0">
              <a:solidFill>
                <a:srgbClr val="645CA7"/>
              </a:solidFill>
            </a:endParaRPr>
          </a:p>
        </p:txBody>
      </p:sp>
      <p:sp>
        <p:nvSpPr>
          <p:cNvPr id="1407" name="Google Shape;1407;p57"/>
          <p:cNvSpPr txBox="1">
            <a:spLocks noGrp="1"/>
          </p:cNvSpPr>
          <p:nvPr>
            <p:ph type="ctrTitle"/>
          </p:nvPr>
        </p:nvSpPr>
        <p:spPr>
          <a:xfrm flipH="1">
            <a:off x="5343852" y="2589061"/>
            <a:ext cx="3953780" cy="2446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>
                <a:solidFill>
                  <a:srgbClr val="645CA7"/>
                </a:solidFill>
              </a:rPr>
              <a:t>T</a:t>
            </a:r>
            <a:r>
              <a:rPr lang="id-ID" sz="4400" dirty="0" smtClean="0">
                <a:solidFill>
                  <a:srgbClr val="645CA7"/>
                </a:solidFill>
              </a:rPr>
              <a:t>erimakasih</a:t>
            </a:r>
            <a:endParaRPr sz="4400" dirty="0">
              <a:solidFill>
                <a:srgbClr val="645CA7"/>
              </a:solidFill>
            </a:endParaRPr>
          </a:p>
        </p:txBody>
      </p:sp>
      <p:grpSp>
        <p:nvGrpSpPr>
          <p:cNvPr id="1408" name="Google Shape;1408;p57"/>
          <p:cNvGrpSpPr/>
          <p:nvPr/>
        </p:nvGrpSpPr>
        <p:grpSpPr>
          <a:xfrm>
            <a:off x="6080922" y="3481468"/>
            <a:ext cx="225865" cy="225865"/>
            <a:chOff x="1190625" y="238125"/>
            <a:chExt cx="5228350" cy="5228350"/>
          </a:xfrm>
        </p:grpSpPr>
        <p:sp>
          <p:nvSpPr>
            <p:cNvPr id="1409" name="Google Shape;1409;p57"/>
            <p:cNvSpPr/>
            <p:nvPr/>
          </p:nvSpPr>
          <p:spPr>
            <a:xfrm>
              <a:off x="1190625" y="238125"/>
              <a:ext cx="4461225" cy="5228350"/>
            </a:xfrm>
            <a:custGeom>
              <a:avLst/>
              <a:gdLst/>
              <a:ahLst/>
              <a:cxnLst/>
              <a:rect l="l" t="t" r="r" b="b"/>
              <a:pathLst>
                <a:path w="178449" h="209134" extrusionOk="0">
                  <a:moveTo>
                    <a:pt x="12254" y="0"/>
                  </a:moveTo>
                  <a:cubicBezTo>
                    <a:pt x="5490" y="0"/>
                    <a:pt x="0" y="5490"/>
                    <a:pt x="0" y="12254"/>
                  </a:cubicBezTo>
                  <a:lnTo>
                    <a:pt x="0" y="196879"/>
                  </a:lnTo>
                  <a:cubicBezTo>
                    <a:pt x="0" y="203643"/>
                    <a:pt x="5490" y="209133"/>
                    <a:pt x="12254" y="209133"/>
                  </a:cubicBezTo>
                  <a:lnTo>
                    <a:pt x="112005" y="209133"/>
                  </a:lnTo>
                  <a:cubicBezTo>
                    <a:pt x="114260" y="209133"/>
                    <a:pt x="116098" y="207320"/>
                    <a:pt x="116098" y="205065"/>
                  </a:cubicBezTo>
                  <a:lnTo>
                    <a:pt x="116098" y="128352"/>
                  </a:lnTo>
                  <a:cubicBezTo>
                    <a:pt x="116098" y="126098"/>
                    <a:pt x="114260" y="124259"/>
                    <a:pt x="112005" y="124259"/>
                  </a:cubicBezTo>
                  <a:lnTo>
                    <a:pt x="90266" y="124259"/>
                  </a:lnTo>
                  <a:lnTo>
                    <a:pt x="90266" y="101001"/>
                  </a:lnTo>
                  <a:lnTo>
                    <a:pt x="112005" y="101001"/>
                  </a:lnTo>
                  <a:cubicBezTo>
                    <a:pt x="114260" y="101001"/>
                    <a:pt x="116098" y="99187"/>
                    <a:pt x="116098" y="96908"/>
                  </a:cubicBezTo>
                  <a:lnTo>
                    <a:pt x="116098" y="69629"/>
                  </a:lnTo>
                  <a:cubicBezTo>
                    <a:pt x="116098" y="52718"/>
                    <a:pt x="129847" y="38969"/>
                    <a:pt x="146759" y="38969"/>
                  </a:cubicBezTo>
                  <a:lnTo>
                    <a:pt x="170164" y="38969"/>
                  </a:lnTo>
                  <a:lnTo>
                    <a:pt x="170164" y="62228"/>
                  </a:lnTo>
                  <a:lnTo>
                    <a:pt x="146759" y="62228"/>
                  </a:lnTo>
                  <a:cubicBezTo>
                    <a:pt x="142739" y="62228"/>
                    <a:pt x="139357" y="65610"/>
                    <a:pt x="139357" y="69629"/>
                  </a:cubicBezTo>
                  <a:lnTo>
                    <a:pt x="139357" y="96908"/>
                  </a:lnTo>
                  <a:cubicBezTo>
                    <a:pt x="139357" y="99187"/>
                    <a:pt x="141195" y="101001"/>
                    <a:pt x="143450" y="101001"/>
                  </a:cubicBezTo>
                  <a:lnTo>
                    <a:pt x="169601" y="101001"/>
                  </a:lnTo>
                  <a:lnTo>
                    <a:pt x="166537" y="124259"/>
                  </a:lnTo>
                  <a:lnTo>
                    <a:pt x="143450" y="124259"/>
                  </a:lnTo>
                  <a:cubicBezTo>
                    <a:pt x="141195" y="124259"/>
                    <a:pt x="139357" y="126098"/>
                    <a:pt x="139357" y="128352"/>
                  </a:cubicBezTo>
                  <a:lnTo>
                    <a:pt x="139357" y="205065"/>
                  </a:lnTo>
                  <a:cubicBezTo>
                    <a:pt x="139357" y="207320"/>
                    <a:pt x="141195" y="209133"/>
                    <a:pt x="143450" y="209133"/>
                  </a:cubicBezTo>
                  <a:lnTo>
                    <a:pt x="156047" y="209133"/>
                  </a:lnTo>
                  <a:cubicBezTo>
                    <a:pt x="158302" y="209133"/>
                    <a:pt x="160116" y="207320"/>
                    <a:pt x="160116" y="205065"/>
                  </a:cubicBezTo>
                  <a:cubicBezTo>
                    <a:pt x="160116" y="202810"/>
                    <a:pt x="158302" y="200972"/>
                    <a:pt x="156047" y="200972"/>
                  </a:cubicBezTo>
                  <a:lnTo>
                    <a:pt x="147518" y="200972"/>
                  </a:lnTo>
                  <a:lnTo>
                    <a:pt x="147518" y="132445"/>
                  </a:lnTo>
                  <a:lnTo>
                    <a:pt x="170115" y="132445"/>
                  </a:lnTo>
                  <a:cubicBezTo>
                    <a:pt x="172174" y="132445"/>
                    <a:pt x="173890" y="130901"/>
                    <a:pt x="174159" y="128892"/>
                  </a:cubicBezTo>
                  <a:lnTo>
                    <a:pt x="178301" y="97447"/>
                  </a:lnTo>
                  <a:cubicBezTo>
                    <a:pt x="178448" y="96295"/>
                    <a:pt x="178105" y="95119"/>
                    <a:pt x="177321" y="94236"/>
                  </a:cubicBezTo>
                  <a:cubicBezTo>
                    <a:pt x="176537" y="93354"/>
                    <a:pt x="175434" y="92839"/>
                    <a:pt x="174257" y="92839"/>
                  </a:cubicBezTo>
                  <a:lnTo>
                    <a:pt x="147518" y="92839"/>
                  </a:lnTo>
                  <a:lnTo>
                    <a:pt x="147518" y="70414"/>
                  </a:lnTo>
                  <a:lnTo>
                    <a:pt x="174257" y="70414"/>
                  </a:lnTo>
                  <a:cubicBezTo>
                    <a:pt x="176512" y="70414"/>
                    <a:pt x="178326" y="68576"/>
                    <a:pt x="178326" y="66321"/>
                  </a:cubicBezTo>
                  <a:lnTo>
                    <a:pt x="178326" y="34900"/>
                  </a:lnTo>
                  <a:cubicBezTo>
                    <a:pt x="178326" y="32646"/>
                    <a:pt x="176512" y="30808"/>
                    <a:pt x="174257" y="30808"/>
                  </a:cubicBezTo>
                  <a:lnTo>
                    <a:pt x="146759" y="30808"/>
                  </a:lnTo>
                  <a:cubicBezTo>
                    <a:pt x="125338" y="30808"/>
                    <a:pt x="107937" y="48233"/>
                    <a:pt x="107937" y="69629"/>
                  </a:cubicBezTo>
                  <a:lnTo>
                    <a:pt x="107937" y="92839"/>
                  </a:lnTo>
                  <a:lnTo>
                    <a:pt x="86173" y="92839"/>
                  </a:lnTo>
                  <a:cubicBezTo>
                    <a:pt x="83918" y="92839"/>
                    <a:pt x="82080" y="94677"/>
                    <a:pt x="82080" y="96932"/>
                  </a:cubicBezTo>
                  <a:lnTo>
                    <a:pt x="82080" y="128352"/>
                  </a:lnTo>
                  <a:cubicBezTo>
                    <a:pt x="82080" y="130607"/>
                    <a:pt x="83918" y="132445"/>
                    <a:pt x="86173" y="132445"/>
                  </a:cubicBezTo>
                  <a:lnTo>
                    <a:pt x="107937" y="132445"/>
                  </a:lnTo>
                  <a:lnTo>
                    <a:pt x="107937" y="200972"/>
                  </a:lnTo>
                  <a:lnTo>
                    <a:pt x="12254" y="200972"/>
                  </a:lnTo>
                  <a:cubicBezTo>
                    <a:pt x="10000" y="200972"/>
                    <a:pt x="8161" y="199134"/>
                    <a:pt x="8161" y="196879"/>
                  </a:cubicBezTo>
                  <a:lnTo>
                    <a:pt x="8161" y="12254"/>
                  </a:lnTo>
                  <a:cubicBezTo>
                    <a:pt x="8161" y="10000"/>
                    <a:pt x="10000" y="8161"/>
                    <a:pt x="12254" y="8161"/>
                  </a:cubicBezTo>
                  <a:lnTo>
                    <a:pt x="20416" y="8161"/>
                  </a:lnTo>
                  <a:cubicBezTo>
                    <a:pt x="22671" y="8161"/>
                    <a:pt x="24509" y="6348"/>
                    <a:pt x="24509" y="4093"/>
                  </a:cubicBezTo>
                  <a:cubicBezTo>
                    <a:pt x="24509" y="1838"/>
                    <a:pt x="22671" y="0"/>
                    <a:pt x="20416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7"/>
            <p:cNvSpPr/>
            <p:nvPr/>
          </p:nvSpPr>
          <p:spPr>
            <a:xfrm>
              <a:off x="2416050" y="238125"/>
              <a:ext cx="4002925" cy="5228350"/>
            </a:xfrm>
            <a:custGeom>
              <a:avLst/>
              <a:gdLst/>
              <a:ahLst/>
              <a:cxnLst/>
              <a:rect l="l" t="t" r="r" b="b"/>
              <a:pathLst>
                <a:path w="160117" h="209134" extrusionOk="0">
                  <a:moveTo>
                    <a:pt x="4094" y="0"/>
                  </a:moveTo>
                  <a:cubicBezTo>
                    <a:pt x="1839" y="0"/>
                    <a:pt x="1" y="1838"/>
                    <a:pt x="1" y="4093"/>
                  </a:cubicBezTo>
                  <a:cubicBezTo>
                    <a:pt x="1" y="6348"/>
                    <a:pt x="1839" y="8161"/>
                    <a:pt x="4094" y="8161"/>
                  </a:cubicBezTo>
                  <a:lnTo>
                    <a:pt x="147862" y="8161"/>
                  </a:lnTo>
                  <a:cubicBezTo>
                    <a:pt x="150117" y="8161"/>
                    <a:pt x="151955" y="10000"/>
                    <a:pt x="151955" y="12254"/>
                  </a:cubicBezTo>
                  <a:lnTo>
                    <a:pt x="151955" y="196879"/>
                  </a:lnTo>
                  <a:cubicBezTo>
                    <a:pt x="151955" y="199134"/>
                    <a:pt x="150117" y="200972"/>
                    <a:pt x="147862" y="200972"/>
                  </a:cubicBezTo>
                  <a:lnTo>
                    <a:pt x="139701" y="200972"/>
                  </a:lnTo>
                  <a:cubicBezTo>
                    <a:pt x="137446" y="200972"/>
                    <a:pt x="135608" y="202810"/>
                    <a:pt x="135608" y="205065"/>
                  </a:cubicBezTo>
                  <a:cubicBezTo>
                    <a:pt x="135608" y="207320"/>
                    <a:pt x="137446" y="209133"/>
                    <a:pt x="139701" y="209133"/>
                  </a:cubicBezTo>
                  <a:lnTo>
                    <a:pt x="147862" y="209133"/>
                  </a:lnTo>
                  <a:cubicBezTo>
                    <a:pt x="154626" y="209133"/>
                    <a:pt x="160116" y="203643"/>
                    <a:pt x="160116" y="196879"/>
                  </a:cubicBezTo>
                  <a:lnTo>
                    <a:pt x="160116" y="12254"/>
                  </a:lnTo>
                  <a:cubicBezTo>
                    <a:pt x="160116" y="5490"/>
                    <a:pt x="154626" y="0"/>
                    <a:pt x="14786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7"/>
            <p:cNvSpPr/>
            <p:nvPr/>
          </p:nvSpPr>
          <p:spPr>
            <a:xfrm>
              <a:off x="5398150" y="5262400"/>
              <a:ext cx="204075" cy="204075"/>
            </a:xfrm>
            <a:custGeom>
              <a:avLst/>
              <a:gdLst/>
              <a:ahLst/>
              <a:cxnLst/>
              <a:rect l="l" t="t" r="r" b="b"/>
              <a:pathLst>
                <a:path w="8163" h="8163" extrusionOk="0">
                  <a:moveTo>
                    <a:pt x="4069" y="1"/>
                  </a:moveTo>
                  <a:cubicBezTo>
                    <a:pt x="1814" y="1"/>
                    <a:pt x="1" y="1839"/>
                    <a:pt x="1" y="4094"/>
                  </a:cubicBezTo>
                  <a:cubicBezTo>
                    <a:pt x="1" y="6349"/>
                    <a:pt x="1814" y="8162"/>
                    <a:pt x="4069" y="8162"/>
                  </a:cubicBezTo>
                  <a:cubicBezTo>
                    <a:pt x="6324" y="8162"/>
                    <a:pt x="8162" y="6349"/>
                    <a:pt x="8162" y="4094"/>
                  </a:cubicBezTo>
                  <a:cubicBezTo>
                    <a:pt x="8162" y="1839"/>
                    <a:pt x="6324" y="1"/>
                    <a:pt x="406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7"/>
            <p:cNvSpPr/>
            <p:nvPr/>
          </p:nvSpPr>
          <p:spPr>
            <a:xfrm>
              <a:off x="2007375" y="238125"/>
              <a:ext cx="204675" cy="204050"/>
            </a:xfrm>
            <a:custGeom>
              <a:avLst/>
              <a:gdLst/>
              <a:ahLst/>
              <a:cxnLst/>
              <a:rect l="l" t="t" r="r" b="b"/>
              <a:pathLst>
                <a:path w="8187" h="8162" extrusionOk="0">
                  <a:moveTo>
                    <a:pt x="4093" y="0"/>
                  </a:moveTo>
                  <a:cubicBezTo>
                    <a:pt x="1838" y="0"/>
                    <a:pt x="0" y="1838"/>
                    <a:pt x="0" y="4093"/>
                  </a:cubicBezTo>
                  <a:cubicBezTo>
                    <a:pt x="0" y="6348"/>
                    <a:pt x="1838" y="8161"/>
                    <a:pt x="4093" y="8161"/>
                  </a:cubicBezTo>
                  <a:cubicBezTo>
                    <a:pt x="6348" y="8161"/>
                    <a:pt x="8186" y="6348"/>
                    <a:pt x="8186" y="4093"/>
                  </a:cubicBezTo>
                  <a:cubicBezTo>
                    <a:pt x="8186" y="1838"/>
                    <a:pt x="6348" y="0"/>
                    <a:pt x="409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3" name="Google Shape;1413;p57"/>
          <p:cNvGrpSpPr/>
          <p:nvPr/>
        </p:nvGrpSpPr>
        <p:grpSpPr>
          <a:xfrm>
            <a:off x="6309332" y="3789928"/>
            <a:ext cx="225865" cy="225865"/>
            <a:chOff x="1190625" y="238125"/>
            <a:chExt cx="5228350" cy="5228350"/>
          </a:xfrm>
        </p:grpSpPr>
        <p:sp>
          <p:nvSpPr>
            <p:cNvPr id="1414" name="Google Shape;1414;p57"/>
            <p:cNvSpPr/>
            <p:nvPr/>
          </p:nvSpPr>
          <p:spPr>
            <a:xfrm>
              <a:off x="1190625" y="238125"/>
              <a:ext cx="5228350" cy="5228350"/>
            </a:xfrm>
            <a:custGeom>
              <a:avLst/>
              <a:gdLst/>
              <a:ahLst/>
              <a:cxnLst/>
              <a:rect l="l" t="t" r="r" b="b"/>
              <a:pathLst>
                <a:path w="209134" h="209134" extrusionOk="0">
                  <a:moveTo>
                    <a:pt x="53111" y="0"/>
                  </a:moveTo>
                  <a:cubicBezTo>
                    <a:pt x="23823" y="0"/>
                    <a:pt x="0" y="23823"/>
                    <a:pt x="0" y="53111"/>
                  </a:cubicBezTo>
                  <a:lnTo>
                    <a:pt x="0" y="156047"/>
                  </a:lnTo>
                  <a:cubicBezTo>
                    <a:pt x="0" y="185311"/>
                    <a:pt x="23823" y="209133"/>
                    <a:pt x="53111" y="209133"/>
                  </a:cubicBezTo>
                  <a:lnTo>
                    <a:pt x="156047" y="209133"/>
                  </a:lnTo>
                  <a:cubicBezTo>
                    <a:pt x="185311" y="209133"/>
                    <a:pt x="209133" y="185311"/>
                    <a:pt x="209133" y="156047"/>
                  </a:cubicBezTo>
                  <a:lnTo>
                    <a:pt x="209133" y="53111"/>
                  </a:lnTo>
                  <a:cubicBezTo>
                    <a:pt x="209133" y="23823"/>
                    <a:pt x="185311" y="0"/>
                    <a:pt x="156047" y="0"/>
                  </a:cubicBezTo>
                  <a:lnTo>
                    <a:pt x="96393" y="0"/>
                  </a:lnTo>
                  <a:cubicBezTo>
                    <a:pt x="94138" y="0"/>
                    <a:pt x="92325" y="1838"/>
                    <a:pt x="92325" y="4093"/>
                  </a:cubicBezTo>
                  <a:cubicBezTo>
                    <a:pt x="92325" y="6348"/>
                    <a:pt x="94138" y="8161"/>
                    <a:pt x="96393" y="8161"/>
                  </a:cubicBezTo>
                  <a:lnTo>
                    <a:pt x="156047" y="8161"/>
                  </a:lnTo>
                  <a:cubicBezTo>
                    <a:pt x="180826" y="8161"/>
                    <a:pt x="200972" y="28332"/>
                    <a:pt x="200972" y="53111"/>
                  </a:cubicBezTo>
                  <a:lnTo>
                    <a:pt x="200972" y="156047"/>
                  </a:lnTo>
                  <a:cubicBezTo>
                    <a:pt x="200972" y="180826"/>
                    <a:pt x="180826" y="200972"/>
                    <a:pt x="156047" y="200972"/>
                  </a:cubicBezTo>
                  <a:lnTo>
                    <a:pt x="53111" y="200972"/>
                  </a:lnTo>
                  <a:cubicBezTo>
                    <a:pt x="28332" y="200972"/>
                    <a:pt x="8161" y="180826"/>
                    <a:pt x="8161" y="156047"/>
                  </a:cubicBezTo>
                  <a:lnTo>
                    <a:pt x="8161" y="53111"/>
                  </a:lnTo>
                  <a:cubicBezTo>
                    <a:pt x="8161" y="28332"/>
                    <a:pt x="28332" y="8161"/>
                    <a:pt x="53111" y="8161"/>
                  </a:cubicBezTo>
                  <a:lnTo>
                    <a:pt x="63723" y="8161"/>
                  </a:lnTo>
                  <a:cubicBezTo>
                    <a:pt x="65978" y="8161"/>
                    <a:pt x="67816" y="6348"/>
                    <a:pt x="67816" y="4093"/>
                  </a:cubicBezTo>
                  <a:cubicBezTo>
                    <a:pt x="67816" y="1838"/>
                    <a:pt x="65978" y="0"/>
                    <a:pt x="6372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7"/>
            <p:cNvSpPr/>
            <p:nvPr/>
          </p:nvSpPr>
          <p:spPr>
            <a:xfrm>
              <a:off x="1599300" y="646800"/>
              <a:ext cx="4411600" cy="4411600"/>
            </a:xfrm>
            <a:custGeom>
              <a:avLst/>
              <a:gdLst/>
              <a:ahLst/>
              <a:cxnLst/>
              <a:rect l="l" t="t" r="r" b="b"/>
              <a:pathLst>
                <a:path w="176464" h="176464" extrusionOk="0">
                  <a:moveTo>
                    <a:pt x="36764" y="0"/>
                  </a:moveTo>
                  <a:cubicBezTo>
                    <a:pt x="16495" y="0"/>
                    <a:pt x="0" y="16495"/>
                    <a:pt x="0" y="36764"/>
                  </a:cubicBezTo>
                  <a:lnTo>
                    <a:pt x="0" y="139700"/>
                  </a:lnTo>
                  <a:cubicBezTo>
                    <a:pt x="0" y="159969"/>
                    <a:pt x="16495" y="176464"/>
                    <a:pt x="36764" y="176464"/>
                  </a:cubicBezTo>
                  <a:lnTo>
                    <a:pt x="96393" y="176464"/>
                  </a:lnTo>
                  <a:cubicBezTo>
                    <a:pt x="98648" y="176464"/>
                    <a:pt x="100486" y="174625"/>
                    <a:pt x="100486" y="172371"/>
                  </a:cubicBezTo>
                  <a:cubicBezTo>
                    <a:pt x="100486" y="170116"/>
                    <a:pt x="98648" y="168278"/>
                    <a:pt x="96393" y="168278"/>
                  </a:cubicBezTo>
                  <a:lnTo>
                    <a:pt x="36764" y="168278"/>
                  </a:lnTo>
                  <a:cubicBezTo>
                    <a:pt x="20980" y="168278"/>
                    <a:pt x="8162" y="155459"/>
                    <a:pt x="8162" y="139700"/>
                  </a:cubicBezTo>
                  <a:lnTo>
                    <a:pt x="8162" y="36764"/>
                  </a:lnTo>
                  <a:cubicBezTo>
                    <a:pt x="8162" y="20980"/>
                    <a:pt x="20980" y="8162"/>
                    <a:pt x="36764" y="8162"/>
                  </a:cubicBezTo>
                  <a:lnTo>
                    <a:pt x="139700" y="8162"/>
                  </a:lnTo>
                  <a:cubicBezTo>
                    <a:pt x="155459" y="8162"/>
                    <a:pt x="168278" y="20980"/>
                    <a:pt x="168278" y="36764"/>
                  </a:cubicBezTo>
                  <a:lnTo>
                    <a:pt x="168278" y="139700"/>
                  </a:lnTo>
                  <a:cubicBezTo>
                    <a:pt x="168278" y="155459"/>
                    <a:pt x="155459" y="168278"/>
                    <a:pt x="139700" y="168278"/>
                  </a:cubicBezTo>
                  <a:lnTo>
                    <a:pt x="129064" y="168278"/>
                  </a:lnTo>
                  <a:cubicBezTo>
                    <a:pt x="126809" y="168278"/>
                    <a:pt x="124995" y="170116"/>
                    <a:pt x="124995" y="172371"/>
                  </a:cubicBezTo>
                  <a:cubicBezTo>
                    <a:pt x="124995" y="174625"/>
                    <a:pt x="126809" y="176464"/>
                    <a:pt x="129064" y="176464"/>
                  </a:cubicBezTo>
                  <a:lnTo>
                    <a:pt x="139700" y="176464"/>
                  </a:lnTo>
                  <a:cubicBezTo>
                    <a:pt x="159969" y="176464"/>
                    <a:pt x="176464" y="159969"/>
                    <a:pt x="176464" y="139700"/>
                  </a:cubicBezTo>
                  <a:lnTo>
                    <a:pt x="176464" y="36764"/>
                  </a:lnTo>
                  <a:cubicBezTo>
                    <a:pt x="176464" y="16495"/>
                    <a:pt x="159969" y="0"/>
                    <a:pt x="13970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7"/>
            <p:cNvSpPr/>
            <p:nvPr/>
          </p:nvSpPr>
          <p:spPr>
            <a:xfrm>
              <a:off x="2681350" y="1728850"/>
              <a:ext cx="2246875" cy="2246875"/>
            </a:xfrm>
            <a:custGeom>
              <a:avLst/>
              <a:gdLst/>
              <a:ahLst/>
              <a:cxnLst/>
              <a:rect l="l" t="t" r="r" b="b"/>
              <a:pathLst>
                <a:path w="89875" h="89875" extrusionOk="0">
                  <a:moveTo>
                    <a:pt x="44950" y="8187"/>
                  </a:moveTo>
                  <a:cubicBezTo>
                    <a:pt x="65219" y="8187"/>
                    <a:pt x="81713" y="24681"/>
                    <a:pt x="81713" y="44950"/>
                  </a:cubicBezTo>
                  <a:cubicBezTo>
                    <a:pt x="81713" y="65219"/>
                    <a:pt x="65219" y="81713"/>
                    <a:pt x="44950" y="81713"/>
                  </a:cubicBezTo>
                  <a:cubicBezTo>
                    <a:pt x="24681" y="81713"/>
                    <a:pt x="8187" y="65219"/>
                    <a:pt x="8187" y="44950"/>
                  </a:cubicBezTo>
                  <a:cubicBezTo>
                    <a:pt x="8187" y="24681"/>
                    <a:pt x="24681" y="8187"/>
                    <a:pt x="44950" y="8187"/>
                  </a:cubicBezTo>
                  <a:close/>
                  <a:moveTo>
                    <a:pt x="44950" y="1"/>
                  </a:moveTo>
                  <a:cubicBezTo>
                    <a:pt x="20172" y="1"/>
                    <a:pt x="1" y="20172"/>
                    <a:pt x="1" y="44950"/>
                  </a:cubicBezTo>
                  <a:cubicBezTo>
                    <a:pt x="1" y="69728"/>
                    <a:pt x="20172" y="89875"/>
                    <a:pt x="44950" y="89875"/>
                  </a:cubicBezTo>
                  <a:cubicBezTo>
                    <a:pt x="69728" y="89875"/>
                    <a:pt x="89875" y="69728"/>
                    <a:pt x="89875" y="44950"/>
                  </a:cubicBezTo>
                  <a:cubicBezTo>
                    <a:pt x="89875" y="20172"/>
                    <a:pt x="69728" y="1"/>
                    <a:pt x="44950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7"/>
            <p:cNvSpPr/>
            <p:nvPr/>
          </p:nvSpPr>
          <p:spPr>
            <a:xfrm>
              <a:off x="3090050" y="2137550"/>
              <a:ext cx="1429500" cy="1429500"/>
            </a:xfrm>
            <a:custGeom>
              <a:avLst/>
              <a:gdLst/>
              <a:ahLst/>
              <a:cxnLst/>
              <a:rect l="l" t="t" r="r" b="b"/>
              <a:pathLst>
                <a:path w="57180" h="57180" extrusionOk="0">
                  <a:moveTo>
                    <a:pt x="28602" y="8162"/>
                  </a:moveTo>
                  <a:cubicBezTo>
                    <a:pt x="39851" y="8162"/>
                    <a:pt x="49018" y="17328"/>
                    <a:pt x="49018" y="28602"/>
                  </a:cubicBezTo>
                  <a:cubicBezTo>
                    <a:pt x="49018" y="39851"/>
                    <a:pt x="39851" y="49018"/>
                    <a:pt x="28602" y="49018"/>
                  </a:cubicBezTo>
                  <a:cubicBezTo>
                    <a:pt x="17328" y="49018"/>
                    <a:pt x="8162" y="39851"/>
                    <a:pt x="8162" y="28602"/>
                  </a:cubicBezTo>
                  <a:cubicBezTo>
                    <a:pt x="8162" y="17328"/>
                    <a:pt x="17328" y="8162"/>
                    <a:pt x="28602" y="8162"/>
                  </a:cubicBezTo>
                  <a:close/>
                  <a:moveTo>
                    <a:pt x="28602" y="0"/>
                  </a:moveTo>
                  <a:cubicBezTo>
                    <a:pt x="12818" y="0"/>
                    <a:pt x="0" y="12818"/>
                    <a:pt x="0" y="28602"/>
                  </a:cubicBezTo>
                  <a:cubicBezTo>
                    <a:pt x="0" y="44361"/>
                    <a:pt x="12818" y="57179"/>
                    <a:pt x="28602" y="57179"/>
                  </a:cubicBezTo>
                  <a:cubicBezTo>
                    <a:pt x="44361" y="57179"/>
                    <a:pt x="57179" y="44361"/>
                    <a:pt x="57179" y="28602"/>
                  </a:cubicBezTo>
                  <a:cubicBezTo>
                    <a:pt x="57179" y="12818"/>
                    <a:pt x="44361" y="0"/>
                    <a:pt x="2860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7"/>
            <p:cNvSpPr/>
            <p:nvPr/>
          </p:nvSpPr>
          <p:spPr>
            <a:xfrm>
              <a:off x="4683125" y="1157200"/>
              <a:ext cx="816775" cy="816775"/>
            </a:xfrm>
            <a:custGeom>
              <a:avLst/>
              <a:gdLst/>
              <a:ahLst/>
              <a:cxnLst/>
              <a:rect l="l" t="t" r="r" b="b"/>
              <a:pathLst>
                <a:path w="32671" h="32671" extrusionOk="0">
                  <a:moveTo>
                    <a:pt x="16347" y="8162"/>
                  </a:moveTo>
                  <a:cubicBezTo>
                    <a:pt x="20832" y="8162"/>
                    <a:pt x="24509" y="11838"/>
                    <a:pt x="24509" y="16348"/>
                  </a:cubicBezTo>
                  <a:cubicBezTo>
                    <a:pt x="24509" y="20857"/>
                    <a:pt x="20832" y="24509"/>
                    <a:pt x="16347" y="24509"/>
                  </a:cubicBezTo>
                  <a:cubicBezTo>
                    <a:pt x="11838" y="24509"/>
                    <a:pt x="8161" y="20857"/>
                    <a:pt x="8161" y="16348"/>
                  </a:cubicBezTo>
                  <a:cubicBezTo>
                    <a:pt x="8161" y="11838"/>
                    <a:pt x="11838" y="8162"/>
                    <a:pt x="16347" y="8162"/>
                  </a:cubicBezTo>
                  <a:close/>
                  <a:moveTo>
                    <a:pt x="16347" y="0"/>
                  </a:moveTo>
                  <a:cubicBezTo>
                    <a:pt x="7328" y="0"/>
                    <a:pt x="0" y="7328"/>
                    <a:pt x="0" y="16348"/>
                  </a:cubicBezTo>
                  <a:cubicBezTo>
                    <a:pt x="0" y="25342"/>
                    <a:pt x="7328" y="32670"/>
                    <a:pt x="16347" y="32670"/>
                  </a:cubicBezTo>
                  <a:cubicBezTo>
                    <a:pt x="25342" y="32670"/>
                    <a:pt x="32670" y="25342"/>
                    <a:pt x="32670" y="16348"/>
                  </a:cubicBezTo>
                  <a:cubicBezTo>
                    <a:pt x="32670" y="7328"/>
                    <a:pt x="25342" y="0"/>
                    <a:pt x="1634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7"/>
            <p:cNvSpPr/>
            <p:nvPr/>
          </p:nvSpPr>
          <p:spPr>
            <a:xfrm>
              <a:off x="3090050" y="238125"/>
              <a:ext cx="204050" cy="204050"/>
            </a:xfrm>
            <a:custGeom>
              <a:avLst/>
              <a:gdLst/>
              <a:ahLst/>
              <a:cxnLst/>
              <a:rect l="l" t="t" r="r" b="b"/>
              <a:pathLst>
                <a:path w="8162" h="8162" extrusionOk="0">
                  <a:moveTo>
                    <a:pt x="4093" y="0"/>
                  </a:moveTo>
                  <a:cubicBezTo>
                    <a:pt x="1838" y="0"/>
                    <a:pt x="0" y="1838"/>
                    <a:pt x="0" y="4093"/>
                  </a:cubicBezTo>
                  <a:cubicBezTo>
                    <a:pt x="0" y="6348"/>
                    <a:pt x="1838" y="8161"/>
                    <a:pt x="4093" y="8161"/>
                  </a:cubicBezTo>
                  <a:cubicBezTo>
                    <a:pt x="6348" y="8161"/>
                    <a:pt x="8162" y="6348"/>
                    <a:pt x="8162" y="4093"/>
                  </a:cubicBezTo>
                  <a:cubicBezTo>
                    <a:pt x="8162" y="1838"/>
                    <a:pt x="6348" y="0"/>
                    <a:pt x="409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7"/>
            <p:cNvSpPr/>
            <p:nvPr/>
          </p:nvSpPr>
          <p:spPr>
            <a:xfrm>
              <a:off x="4315475" y="4853725"/>
              <a:ext cx="204075" cy="204675"/>
            </a:xfrm>
            <a:custGeom>
              <a:avLst/>
              <a:gdLst/>
              <a:ahLst/>
              <a:cxnLst/>
              <a:rect l="l" t="t" r="r" b="b"/>
              <a:pathLst>
                <a:path w="8163" h="8187" extrusionOk="0">
                  <a:moveTo>
                    <a:pt x="4094" y="1"/>
                  </a:moveTo>
                  <a:cubicBezTo>
                    <a:pt x="1839" y="1"/>
                    <a:pt x="1" y="1839"/>
                    <a:pt x="1" y="4094"/>
                  </a:cubicBezTo>
                  <a:cubicBezTo>
                    <a:pt x="1" y="6348"/>
                    <a:pt x="1839" y="8187"/>
                    <a:pt x="4094" y="8187"/>
                  </a:cubicBezTo>
                  <a:cubicBezTo>
                    <a:pt x="6349" y="8187"/>
                    <a:pt x="8162" y="6348"/>
                    <a:pt x="8162" y="4094"/>
                  </a:cubicBezTo>
                  <a:cubicBezTo>
                    <a:pt x="8162" y="1839"/>
                    <a:pt x="6349" y="1"/>
                    <a:pt x="409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1" name="Google Shape;1421;p57"/>
          <p:cNvGrpSpPr/>
          <p:nvPr/>
        </p:nvGrpSpPr>
        <p:grpSpPr>
          <a:xfrm>
            <a:off x="5938818" y="3137342"/>
            <a:ext cx="224806" cy="225865"/>
            <a:chOff x="1204700" y="238125"/>
            <a:chExt cx="5203850" cy="5228350"/>
          </a:xfrm>
        </p:grpSpPr>
        <p:sp>
          <p:nvSpPr>
            <p:cNvPr id="1422" name="Google Shape;1422;p57"/>
            <p:cNvSpPr/>
            <p:nvPr/>
          </p:nvSpPr>
          <p:spPr>
            <a:xfrm>
              <a:off x="1204700" y="238125"/>
              <a:ext cx="5203850" cy="5228350"/>
            </a:xfrm>
            <a:custGeom>
              <a:avLst/>
              <a:gdLst/>
              <a:ahLst/>
              <a:cxnLst/>
              <a:rect l="l" t="t" r="r" b="b"/>
              <a:pathLst>
                <a:path w="208154" h="209134" extrusionOk="0">
                  <a:moveTo>
                    <a:pt x="104555" y="0"/>
                  </a:moveTo>
                  <a:cubicBezTo>
                    <a:pt x="82791" y="0"/>
                    <a:pt x="61959" y="6666"/>
                    <a:pt x="44313" y="19313"/>
                  </a:cubicBezTo>
                  <a:cubicBezTo>
                    <a:pt x="42474" y="20612"/>
                    <a:pt x="42058" y="23185"/>
                    <a:pt x="43381" y="24999"/>
                  </a:cubicBezTo>
                  <a:cubicBezTo>
                    <a:pt x="44171" y="26117"/>
                    <a:pt x="45433" y="26709"/>
                    <a:pt x="46708" y="26709"/>
                  </a:cubicBezTo>
                  <a:cubicBezTo>
                    <a:pt x="47530" y="26709"/>
                    <a:pt x="48357" y="26464"/>
                    <a:pt x="49067" y="25955"/>
                  </a:cubicBezTo>
                  <a:cubicBezTo>
                    <a:pt x="65317" y="14313"/>
                    <a:pt x="84507" y="8161"/>
                    <a:pt x="104555" y="8161"/>
                  </a:cubicBezTo>
                  <a:cubicBezTo>
                    <a:pt x="157175" y="8161"/>
                    <a:pt x="199992" y="50978"/>
                    <a:pt x="199992" y="103599"/>
                  </a:cubicBezTo>
                  <a:cubicBezTo>
                    <a:pt x="199992" y="156219"/>
                    <a:pt x="157175" y="199036"/>
                    <a:pt x="104555" y="199036"/>
                  </a:cubicBezTo>
                  <a:cubicBezTo>
                    <a:pt x="88526" y="199036"/>
                    <a:pt x="72669" y="194967"/>
                    <a:pt x="58724" y="187321"/>
                  </a:cubicBezTo>
                  <a:cubicBezTo>
                    <a:pt x="58113" y="186983"/>
                    <a:pt x="57438" y="186814"/>
                    <a:pt x="56756" y="186814"/>
                  </a:cubicBezTo>
                  <a:cubicBezTo>
                    <a:pt x="56398" y="186814"/>
                    <a:pt x="56038" y="186860"/>
                    <a:pt x="55685" y="186953"/>
                  </a:cubicBezTo>
                  <a:lnTo>
                    <a:pt x="10221" y="199232"/>
                  </a:lnTo>
                  <a:lnTo>
                    <a:pt x="22622" y="154993"/>
                  </a:lnTo>
                  <a:cubicBezTo>
                    <a:pt x="22916" y="153915"/>
                    <a:pt x="22769" y="152788"/>
                    <a:pt x="22206" y="151832"/>
                  </a:cubicBezTo>
                  <a:cubicBezTo>
                    <a:pt x="13652" y="137249"/>
                    <a:pt x="9142" y="120583"/>
                    <a:pt x="9142" y="103599"/>
                  </a:cubicBezTo>
                  <a:cubicBezTo>
                    <a:pt x="9142" y="83550"/>
                    <a:pt x="15270" y="64360"/>
                    <a:pt x="26911" y="48111"/>
                  </a:cubicBezTo>
                  <a:cubicBezTo>
                    <a:pt x="28235" y="46273"/>
                    <a:pt x="27794" y="43724"/>
                    <a:pt x="25980" y="42425"/>
                  </a:cubicBezTo>
                  <a:cubicBezTo>
                    <a:pt x="25255" y="41903"/>
                    <a:pt x="24419" y="41651"/>
                    <a:pt x="23591" y="41651"/>
                  </a:cubicBezTo>
                  <a:cubicBezTo>
                    <a:pt x="22321" y="41651"/>
                    <a:pt x="21071" y="42243"/>
                    <a:pt x="20269" y="43356"/>
                  </a:cubicBezTo>
                  <a:cubicBezTo>
                    <a:pt x="7647" y="61002"/>
                    <a:pt x="957" y="81835"/>
                    <a:pt x="957" y="103599"/>
                  </a:cubicBezTo>
                  <a:cubicBezTo>
                    <a:pt x="957" y="121441"/>
                    <a:pt x="5564" y="138989"/>
                    <a:pt x="14289" y="154430"/>
                  </a:cubicBezTo>
                  <a:lnTo>
                    <a:pt x="417" y="203962"/>
                  </a:lnTo>
                  <a:cubicBezTo>
                    <a:pt x="1" y="205359"/>
                    <a:pt x="393" y="206879"/>
                    <a:pt x="1447" y="207932"/>
                  </a:cubicBezTo>
                  <a:cubicBezTo>
                    <a:pt x="2206" y="208717"/>
                    <a:pt x="3260" y="209133"/>
                    <a:pt x="4339" y="209133"/>
                  </a:cubicBezTo>
                  <a:cubicBezTo>
                    <a:pt x="4706" y="209133"/>
                    <a:pt x="5050" y="209084"/>
                    <a:pt x="5393" y="209011"/>
                  </a:cubicBezTo>
                  <a:lnTo>
                    <a:pt x="56248" y="195261"/>
                  </a:lnTo>
                  <a:cubicBezTo>
                    <a:pt x="71052" y="203080"/>
                    <a:pt x="87718" y="207197"/>
                    <a:pt x="104555" y="207197"/>
                  </a:cubicBezTo>
                  <a:cubicBezTo>
                    <a:pt x="132226" y="207197"/>
                    <a:pt x="158254" y="196413"/>
                    <a:pt x="177812" y="176855"/>
                  </a:cubicBezTo>
                  <a:cubicBezTo>
                    <a:pt x="197370" y="157297"/>
                    <a:pt x="208154" y="131269"/>
                    <a:pt x="208154" y="103599"/>
                  </a:cubicBezTo>
                  <a:cubicBezTo>
                    <a:pt x="208154" y="75928"/>
                    <a:pt x="197370" y="49900"/>
                    <a:pt x="177812" y="30342"/>
                  </a:cubicBezTo>
                  <a:cubicBezTo>
                    <a:pt x="158254" y="10784"/>
                    <a:pt x="132226" y="0"/>
                    <a:pt x="10455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7"/>
            <p:cNvSpPr/>
            <p:nvPr/>
          </p:nvSpPr>
          <p:spPr>
            <a:xfrm>
              <a:off x="1637275" y="646800"/>
              <a:ext cx="4362600" cy="4362575"/>
            </a:xfrm>
            <a:custGeom>
              <a:avLst/>
              <a:gdLst/>
              <a:ahLst/>
              <a:cxnLst/>
              <a:rect l="l" t="t" r="r" b="b"/>
              <a:pathLst>
                <a:path w="174504" h="174503" extrusionOk="0">
                  <a:moveTo>
                    <a:pt x="87252" y="0"/>
                  </a:moveTo>
                  <a:cubicBezTo>
                    <a:pt x="63944" y="0"/>
                    <a:pt x="42033" y="9069"/>
                    <a:pt x="25564" y="25538"/>
                  </a:cubicBezTo>
                  <a:cubicBezTo>
                    <a:pt x="9069" y="42033"/>
                    <a:pt x="1" y="63944"/>
                    <a:pt x="1" y="87252"/>
                  </a:cubicBezTo>
                  <a:cubicBezTo>
                    <a:pt x="1" y="102766"/>
                    <a:pt x="4118" y="118010"/>
                    <a:pt x="11937" y="131343"/>
                  </a:cubicBezTo>
                  <a:lnTo>
                    <a:pt x="14584" y="135828"/>
                  </a:lnTo>
                  <a:lnTo>
                    <a:pt x="6594" y="164332"/>
                  </a:lnTo>
                  <a:cubicBezTo>
                    <a:pt x="6202" y="165753"/>
                    <a:pt x="6594" y="167273"/>
                    <a:pt x="7623" y="168302"/>
                  </a:cubicBezTo>
                  <a:cubicBezTo>
                    <a:pt x="8396" y="169094"/>
                    <a:pt x="9446" y="169526"/>
                    <a:pt x="10523" y="169526"/>
                  </a:cubicBezTo>
                  <a:cubicBezTo>
                    <a:pt x="10880" y="169526"/>
                    <a:pt x="11240" y="169478"/>
                    <a:pt x="11594" y="169380"/>
                  </a:cubicBezTo>
                  <a:lnTo>
                    <a:pt x="41004" y="161415"/>
                  </a:lnTo>
                  <a:lnTo>
                    <a:pt x="45342" y="163792"/>
                  </a:lnTo>
                  <a:cubicBezTo>
                    <a:pt x="58111" y="170802"/>
                    <a:pt x="72596" y="174503"/>
                    <a:pt x="87252" y="174503"/>
                  </a:cubicBezTo>
                  <a:cubicBezTo>
                    <a:pt x="104580" y="174503"/>
                    <a:pt x="121295" y="169454"/>
                    <a:pt x="135632" y="159871"/>
                  </a:cubicBezTo>
                  <a:cubicBezTo>
                    <a:pt x="137520" y="158621"/>
                    <a:pt x="138034" y="156097"/>
                    <a:pt x="136784" y="154210"/>
                  </a:cubicBezTo>
                  <a:cubicBezTo>
                    <a:pt x="135985" y="153026"/>
                    <a:pt x="134694" y="152392"/>
                    <a:pt x="133377" y="152392"/>
                  </a:cubicBezTo>
                  <a:cubicBezTo>
                    <a:pt x="132594" y="152392"/>
                    <a:pt x="131802" y="152616"/>
                    <a:pt x="131098" y="153082"/>
                  </a:cubicBezTo>
                  <a:cubicBezTo>
                    <a:pt x="118109" y="161758"/>
                    <a:pt x="102938" y="166341"/>
                    <a:pt x="87252" y="166341"/>
                  </a:cubicBezTo>
                  <a:cubicBezTo>
                    <a:pt x="73968" y="166341"/>
                    <a:pt x="60832" y="162984"/>
                    <a:pt x="49264" y="156636"/>
                  </a:cubicBezTo>
                  <a:lnTo>
                    <a:pt x="43504" y="153474"/>
                  </a:lnTo>
                  <a:cubicBezTo>
                    <a:pt x="42893" y="153137"/>
                    <a:pt x="42218" y="152968"/>
                    <a:pt x="41536" y="152968"/>
                  </a:cubicBezTo>
                  <a:cubicBezTo>
                    <a:pt x="41178" y="152968"/>
                    <a:pt x="40819" y="153014"/>
                    <a:pt x="40465" y="153107"/>
                  </a:cubicBezTo>
                  <a:lnTo>
                    <a:pt x="16397" y="159626"/>
                  </a:lnTo>
                  <a:lnTo>
                    <a:pt x="16397" y="159626"/>
                  </a:lnTo>
                  <a:lnTo>
                    <a:pt x="22917" y="136367"/>
                  </a:lnTo>
                  <a:cubicBezTo>
                    <a:pt x="23211" y="135289"/>
                    <a:pt x="23064" y="134161"/>
                    <a:pt x="22500" y="133206"/>
                  </a:cubicBezTo>
                  <a:lnTo>
                    <a:pt x="18995" y="127201"/>
                  </a:lnTo>
                  <a:cubicBezTo>
                    <a:pt x="11912" y="115143"/>
                    <a:pt x="8162" y="101320"/>
                    <a:pt x="8162" y="87252"/>
                  </a:cubicBezTo>
                  <a:cubicBezTo>
                    <a:pt x="8162" y="43650"/>
                    <a:pt x="43651" y="8162"/>
                    <a:pt x="87252" y="8162"/>
                  </a:cubicBezTo>
                  <a:cubicBezTo>
                    <a:pt x="130878" y="8162"/>
                    <a:pt x="166342" y="43650"/>
                    <a:pt x="166342" y="87252"/>
                  </a:cubicBezTo>
                  <a:cubicBezTo>
                    <a:pt x="166342" y="102937"/>
                    <a:pt x="161759" y="118108"/>
                    <a:pt x="153083" y="131098"/>
                  </a:cubicBezTo>
                  <a:cubicBezTo>
                    <a:pt x="151833" y="132985"/>
                    <a:pt x="152347" y="135509"/>
                    <a:pt x="154210" y="136759"/>
                  </a:cubicBezTo>
                  <a:cubicBezTo>
                    <a:pt x="154914" y="137225"/>
                    <a:pt x="155706" y="137449"/>
                    <a:pt x="156488" y="137449"/>
                  </a:cubicBezTo>
                  <a:cubicBezTo>
                    <a:pt x="157803" y="137449"/>
                    <a:pt x="159088" y="136815"/>
                    <a:pt x="159872" y="135632"/>
                  </a:cubicBezTo>
                  <a:cubicBezTo>
                    <a:pt x="169455" y="121294"/>
                    <a:pt x="174503" y="104555"/>
                    <a:pt x="174503" y="87252"/>
                  </a:cubicBezTo>
                  <a:cubicBezTo>
                    <a:pt x="174503" y="63944"/>
                    <a:pt x="165435" y="42033"/>
                    <a:pt x="148965" y="25538"/>
                  </a:cubicBezTo>
                  <a:cubicBezTo>
                    <a:pt x="132471" y="9069"/>
                    <a:pt x="110560" y="0"/>
                    <a:pt x="8725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7"/>
            <p:cNvSpPr/>
            <p:nvPr/>
          </p:nvSpPr>
          <p:spPr>
            <a:xfrm>
              <a:off x="2430750" y="1598375"/>
              <a:ext cx="2754200" cy="2533600"/>
            </a:xfrm>
            <a:custGeom>
              <a:avLst/>
              <a:gdLst/>
              <a:ahLst/>
              <a:cxnLst/>
              <a:rect l="l" t="t" r="r" b="b"/>
              <a:pathLst>
                <a:path w="110168" h="101344" extrusionOk="0">
                  <a:moveTo>
                    <a:pt x="22090" y="8171"/>
                  </a:moveTo>
                  <a:cubicBezTo>
                    <a:pt x="22803" y="8171"/>
                    <a:pt x="23739" y="8181"/>
                    <a:pt x="24951" y="8210"/>
                  </a:cubicBezTo>
                  <a:cubicBezTo>
                    <a:pt x="25931" y="8210"/>
                    <a:pt x="26397" y="8480"/>
                    <a:pt x="26544" y="8627"/>
                  </a:cubicBezTo>
                  <a:cubicBezTo>
                    <a:pt x="26740" y="9092"/>
                    <a:pt x="32499" y="22253"/>
                    <a:pt x="34656" y="27278"/>
                  </a:cubicBezTo>
                  <a:cubicBezTo>
                    <a:pt x="35735" y="29802"/>
                    <a:pt x="35073" y="30537"/>
                    <a:pt x="34754" y="30905"/>
                  </a:cubicBezTo>
                  <a:cubicBezTo>
                    <a:pt x="34705" y="30954"/>
                    <a:pt x="34656" y="31003"/>
                    <a:pt x="34607" y="31052"/>
                  </a:cubicBezTo>
                  <a:lnTo>
                    <a:pt x="34362" y="31346"/>
                  </a:lnTo>
                  <a:cubicBezTo>
                    <a:pt x="32009" y="34116"/>
                    <a:pt x="30343" y="35978"/>
                    <a:pt x="29436" y="36934"/>
                  </a:cubicBezTo>
                  <a:cubicBezTo>
                    <a:pt x="26421" y="40022"/>
                    <a:pt x="26715" y="44311"/>
                    <a:pt x="28259" y="46983"/>
                  </a:cubicBezTo>
                  <a:cubicBezTo>
                    <a:pt x="32181" y="53796"/>
                    <a:pt x="38994" y="61492"/>
                    <a:pt x="45587" y="66614"/>
                  </a:cubicBezTo>
                  <a:cubicBezTo>
                    <a:pt x="48332" y="68722"/>
                    <a:pt x="53650" y="72643"/>
                    <a:pt x="58822" y="75266"/>
                  </a:cubicBezTo>
                  <a:cubicBezTo>
                    <a:pt x="60442" y="76100"/>
                    <a:pt x="64290" y="78049"/>
                    <a:pt x="68033" y="78049"/>
                  </a:cubicBezTo>
                  <a:cubicBezTo>
                    <a:pt x="69897" y="78049"/>
                    <a:pt x="71734" y="77566"/>
                    <a:pt x="73257" y="76222"/>
                  </a:cubicBezTo>
                  <a:cubicBezTo>
                    <a:pt x="74532" y="75094"/>
                    <a:pt x="76321" y="72742"/>
                    <a:pt x="78723" y="69531"/>
                  </a:cubicBezTo>
                  <a:cubicBezTo>
                    <a:pt x="79409" y="68624"/>
                    <a:pt x="80267" y="67472"/>
                    <a:pt x="80586" y="67080"/>
                  </a:cubicBezTo>
                  <a:cubicBezTo>
                    <a:pt x="80806" y="66884"/>
                    <a:pt x="80978" y="66712"/>
                    <a:pt x="81125" y="66516"/>
                  </a:cubicBezTo>
                  <a:cubicBezTo>
                    <a:pt x="81574" y="66037"/>
                    <a:pt x="81877" y="65713"/>
                    <a:pt x="82420" y="65713"/>
                  </a:cubicBezTo>
                  <a:cubicBezTo>
                    <a:pt x="82765" y="65713"/>
                    <a:pt x="83207" y="65844"/>
                    <a:pt x="83845" y="66149"/>
                  </a:cubicBezTo>
                  <a:cubicBezTo>
                    <a:pt x="88772" y="68551"/>
                    <a:pt x="101050" y="74629"/>
                    <a:pt x="101492" y="74849"/>
                  </a:cubicBezTo>
                  <a:cubicBezTo>
                    <a:pt x="101639" y="74996"/>
                    <a:pt x="101859" y="75486"/>
                    <a:pt x="101835" y="76467"/>
                  </a:cubicBezTo>
                  <a:cubicBezTo>
                    <a:pt x="101761" y="79874"/>
                    <a:pt x="101614" y="81099"/>
                    <a:pt x="101590" y="81320"/>
                  </a:cubicBezTo>
                  <a:cubicBezTo>
                    <a:pt x="101565" y="81393"/>
                    <a:pt x="101590" y="81344"/>
                    <a:pt x="101565" y="81442"/>
                  </a:cubicBezTo>
                  <a:cubicBezTo>
                    <a:pt x="101516" y="81712"/>
                    <a:pt x="101001" y="84457"/>
                    <a:pt x="98771" y="87153"/>
                  </a:cubicBezTo>
                  <a:cubicBezTo>
                    <a:pt x="95585" y="90952"/>
                    <a:pt x="90487" y="92961"/>
                    <a:pt x="83625" y="93157"/>
                  </a:cubicBezTo>
                  <a:cubicBezTo>
                    <a:pt x="83327" y="93167"/>
                    <a:pt x="83029" y="93172"/>
                    <a:pt x="82729" y="93172"/>
                  </a:cubicBezTo>
                  <a:cubicBezTo>
                    <a:pt x="73756" y="93172"/>
                    <a:pt x="63662" y="88994"/>
                    <a:pt x="56690" y="85413"/>
                  </a:cubicBezTo>
                  <a:cubicBezTo>
                    <a:pt x="41984" y="77937"/>
                    <a:pt x="32499" y="69849"/>
                    <a:pt x="21617" y="55585"/>
                  </a:cubicBezTo>
                  <a:cubicBezTo>
                    <a:pt x="12647" y="43797"/>
                    <a:pt x="8383" y="33429"/>
                    <a:pt x="9290" y="25562"/>
                  </a:cubicBezTo>
                  <a:cubicBezTo>
                    <a:pt x="10981" y="10783"/>
                    <a:pt x="19093" y="8455"/>
                    <a:pt x="20196" y="8210"/>
                  </a:cubicBezTo>
                  <a:cubicBezTo>
                    <a:pt x="20419" y="8195"/>
                    <a:pt x="20987" y="8171"/>
                    <a:pt x="22090" y="8171"/>
                  </a:cubicBezTo>
                  <a:close/>
                  <a:moveTo>
                    <a:pt x="22665" y="1"/>
                  </a:moveTo>
                  <a:cubicBezTo>
                    <a:pt x="20305" y="1"/>
                    <a:pt x="19408" y="79"/>
                    <a:pt x="19142" y="98"/>
                  </a:cubicBezTo>
                  <a:cubicBezTo>
                    <a:pt x="19118" y="98"/>
                    <a:pt x="19093" y="122"/>
                    <a:pt x="19044" y="122"/>
                  </a:cubicBezTo>
                  <a:cubicBezTo>
                    <a:pt x="18431" y="220"/>
                    <a:pt x="3726" y="2597"/>
                    <a:pt x="1177" y="24631"/>
                  </a:cubicBezTo>
                  <a:cubicBezTo>
                    <a:pt x="1" y="34777"/>
                    <a:pt x="4706" y="46860"/>
                    <a:pt x="15123" y="60536"/>
                  </a:cubicBezTo>
                  <a:cubicBezTo>
                    <a:pt x="26666" y="75683"/>
                    <a:pt x="37279" y="84702"/>
                    <a:pt x="52964" y="92692"/>
                  </a:cubicBezTo>
                  <a:cubicBezTo>
                    <a:pt x="60783" y="96687"/>
                    <a:pt x="72204" y="101343"/>
                    <a:pt x="82816" y="101343"/>
                  </a:cubicBezTo>
                  <a:lnTo>
                    <a:pt x="83845" y="101343"/>
                  </a:lnTo>
                  <a:cubicBezTo>
                    <a:pt x="95781" y="100976"/>
                    <a:pt x="102153" y="96025"/>
                    <a:pt x="105413" y="91932"/>
                  </a:cubicBezTo>
                  <a:cubicBezTo>
                    <a:pt x="108844" y="87569"/>
                    <a:pt x="109579" y="83280"/>
                    <a:pt x="109678" y="82545"/>
                  </a:cubicBezTo>
                  <a:cubicBezTo>
                    <a:pt x="109751" y="82079"/>
                    <a:pt x="109898" y="80584"/>
                    <a:pt x="110021" y="76712"/>
                  </a:cubicBezTo>
                  <a:cubicBezTo>
                    <a:pt x="110168" y="71271"/>
                    <a:pt x="107055" y="68403"/>
                    <a:pt x="105045" y="67497"/>
                  </a:cubicBezTo>
                  <a:cubicBezTo>
                    <a:pt x="103893" y="66933"/>
                    <a:pt x="92203" y="61124"/>
                    <a:pt x="87399" y="58821"/>
                  </a:cubicBezTo>
                  <a:cubicBezTo>
                    <a:pt x="85957" y="58110"/>
                    <a:pt x="84213" y="57541"/>
                    <a:pt x="82343" y="57541"/>
                  </a:cubicBezTo>
                  <a:cubicBezTo>
                    <a:pt x="80017" y="57541"/>
                    <a:pt x="77497" y="58421"/>
                    <a:pt x="75120" y="61002"/>
                  </a:cubicBezTo>
                  <a:cubicBezTo>
                    <a:pt x="75096" y="61026"/>
                    <a:pt x="75096" y="61026"/>
                    <a:pt x="75071" y="61051"/>
                  </a:cubicBezTo>
                  <a:cubicBezTo>
                    <a:pt x="74483" y="61566"/>
                    <a:pt x="73919" y="62325"/>
                    <a:pt x="72179" y="64654"/>
                  </a:cubicBezTo>
                  <a:cubicBezTo>
                    <a:pt x="71101" y="66075"/>
                    <a:pt x="68968" y="68943"/>
                    <a:pt x="68062" y="69898"/>
                  </a:cubicBezTo>
                  <a:cubicBezTo>
                    <a:pt x="68014" y="69902"/>
                    <a:pt x="67964" y="69904"/>
                    <a:pt x="67911" y="69904"/>
                  </a:cubicBezTo>
                  <a:cubicBezTo>
                    <a:pt x="65810" y="69904"/>
                    <a:pt x="59482" y="67030"/>
                    <a:pt x="50611" y="60169"/>
                  </a:cubicBezTo>
                  <a:cubicBezTo>
                    <a:pt x="44852" y="55708"/>
                    <a:pt x="38725" y="48796"/>
                    <a:pt x="35342" y="42939"/>
                  </a:cubicBezTo>
                  <a:cubicBezTo>
                    <a:pt x="35318" y="42841"/>
                    <a:pt x="35293" y="42694"/>
                    <a:pt x="35293" y="42620"/>
                  </a:cubicBezTo>
                  <a:cubicBezTo>
                    <a:pt x="36690" y="41174"/>
                    <a:pt x="38994" y="38527"/>
                    <a:pt x="40587" y="36640"/>
                  </a:cubicBezTo>
                  <a:lnTo>
                    <a:pt x="40857" y="36321"/>
                  </a:lnTo>
                  <a:cubicBezTo>
                    <a:pt x="44509" y="32229"/>
                    <a:pt x="43602" y="27400"/>
                    <a:pt x="42180" y="24067"/>
                  </a:cubicBezTo>
                  <a:cubicBezTo>
                    <a:pt x="40073" y="19165"/>
                    <a:pt x="34583" y="6617"/>
                    <a:pt x="34068" y="5440"/>
                  </a:cubicBezTo>
                  <a:cubicBezTo>
                    <a:pt x="33259" y="3382"/>
                    <a:pt x="30563" y="147"/>
                    <a:pt x="25122" y="24"/>
                  </a:cubicBezTo>
                  <a:cubicBezTo>
                    <a:pt x="24165" y="7"/>
                    <a:pt x="23353" y="1"/>
                    <a:pt x="22665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7"/>
            <p:cNvSpPr/>
            <p:nvPr/>
          </p:nvSpPr>
          <p:spPr>
            <a:xfrm>
              <a:off x="1946100" y="966975"/>
              <a:ext cx="226725" cy="204325"/>
            </a:xfrm>
            <a:custGeom>
              <a:avLst/>
              <a:gdLst/>
              <a:ahLst/>
              <a:cxnLst/>
              <a:rect l="l" t="t" r="r" b="b"/>
              <a:pathLst>
                <a:path w="9069" h="8173" extrusionOk="0">
                  <a:moveTo>
                    <a:pt x="4532" y="1"/>
                  </a:moveTo>
                  <a:cubicBezTo>
                    <a:pt x="3553" y="1"/>
                    <a:pt x="2572" y="352"/>
                    <a:pt x="1789" y="1065"/>
                  </a:cubicBezTo>
                  <a:cubicBezTo>
                    <a:pt x="123" y="2585"/>
                    <a:pt x="0" y="5158"/>
                    <a:pt x="1520" y="6825"/>
                  </a:cubicBezTo>
                  <a:cubicBezTo>
                    <a:pt x="2329" y="7707"/>
                    <a:pt x="3432" y="8173"/>
                    <a:pt x="4534" y="8173"/>
                  </a:cubicBezTo>
                  <a:cubicBezTo>
                    <a:pt x="5515" y="8173"/>
                    <a:pt x="6495" y="7805"/>
                    <a:pt x="7279" y="7094"/>
                  </a:cubicBezTo>
                  <a:cubicBezTo>
                    <a:pt x="8946" y="5575"/>
                    <a:pt x="9069" y="3002"/>
                    <a:pt x="7549" y="1335"/>
                  </a:cubicBezTo>
                  <a:cubicBezTo>
                    <a:pt x="6743" y="450"/>
                    <a:pt x="5639" y="1"/>
                    <a:pt x="4532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7"/>
            <p:cNvSpPr/>
            <p:nvPr/>
          </p:nvSpPr>
          <p:spPr>
            <a:xfrm>
              <a:off x="5175750" y="4196075"/>
              <a:ext cx="226725" cy="204275"/>
            </a:xfrm>
            <a:custGeom>
              <a:avLst/>
              <a:gdLst/>
              <a:ahLst/>
              <a:cxnLst/>
              <a:rect l="l" t="t" r="r" b="b"/>
              <a:pathLst>
                <a:path w="9069" h="8171" extrusionOk="0">
                  <a:moveTo>
                    <a:pt x="4538" y="1"/>
                  </a:moveTo>
                  <a:cubicBezTo>
                    <a:pt x="3424" y="1"/>
                    <a:pt x="2316" y="456"/>
                    <a:pt x="1520" y="1357"/>
                  </a:cubicBezTo>
                  <a:lnTo>
                    <a:pt x="1495" y="1357"/>
                  </a:lnTo>
                  <a:cubicBezTo>
                    <a:pt x="0" y="3023"/>
                    <a:pt x="123" y="5597"/>
                    <a:pt x="1789" y="7116"/>
                  </a:cubicBezTo>
                  <a:cubicBezTo>
                    <a:pt x="2573" y="7827"/>
                    <a:pt x="3554" y="8170"/>
                    <a:pt x="4534" y="8170"/>
                  </a:cubicBezTo>
                  <a:cubicBezTo>
                    <a:pt x="5637" y="8170"/>
                    <a:pt x="6740" y="7729"/>
                    <a:pt x="7549" y="6847"/>
                  </a:cubicBezTo>
                  <a:cubicBezTo>
                    <a:pt x="9068" y="5180"/>
                    <a:pt x="8946" y="2582"/>
                    <a:pt x="7279" y="1063"/>
                  </a:cubicBezTo>
                  <a:cubicBezTo>
                    <a:pt x="6500" y="352"/>
                    <a:pt x="5517" y="1"/>
                    <a:pt x="453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1406;p57"/>
          <p:cNvSpPr txBox="1">
            <a:spLocks/>
          </p:cNvSpPr>
          <p:nvPr/>
        </p:nvSpPr>
        <p:spPr>
          <a:xfrm flipH="1">
            <a:off x="5774969" y="3076733"/>
            <a:ext cx="1842313" cy="32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45CA7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45CA7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45CA7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45CA7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45CA7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45CA7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45CA7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45CA7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45CA7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id-ID" sz="1100" dirty="0" smtClean="0"/>
              <a:t>0811 7000 391</a:t>
            </a:r>
            <a:endParaRPr lang="id-ID" sz="1100" dirty="0"/>
          </a:p>
        </p:txBody>
      </p:sp>
      <p:sp>
        <p:nvSpPr>
          <p:cNvPr id="29" name="Google Shape;1406;p57"/>
          <p:cNvSpPr txBox="1">
            <a:spLocks/>
          </p:cNvSpPr>
          <p:nvPr/>
        </p:nvSpPr>
        <p:spPr>
          <a:xfrm flipH="1">
            <a:off x="5774969" y="3423568"/>
            <a:ext cx="1842313" cy="32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45CA7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45CA7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45CA7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45CA7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45CA7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45CA7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45CA7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45CA7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45CA7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id-ID" sz="1100" dirty="0" smtClean="0"/>
              <a:t>Nurul hilda</a:t>
            </a:r>
            <a:endParaRPr lang="id-ID" sz="1100" dirty="0"/>
          </a:p>
        </p:txBody>
      </p:sp>
      <p:sp>
        <p:nvSpPr>
          <p:cNvPr id="30" name="Google Shape;1406;p57"/>
          <p:cNvSpPr txBox="1">
            <a:spLocks/>
          </p:cNvSpPr>
          <p:nvPr/>
        </p:nvSpPr>
        <p:spPr>
          <a:xfrm flipH="1">
            <a:off x="6080922" y="3741789"/>
            <a:ext cx="1842313" cy="32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45CA7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45CA7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45CA7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45CA7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45CA7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45CA7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45CA7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45CA7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45CA7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id-ID" sz="1100" dirty="0" smtClean="0"/>
              <a:t>@nurulhildasp</a:t>
            </a:r>
            <a:endParaRPr lang="id-ID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ck to School Social Media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71</Words>
  <Application>Microsoft Office PowerPoint</Application>
  <PresentationFormat>On-screen Show (16:9)</PresentationFormat>
  <Paragraphs>24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Oswald Regular</vt:lpstr>
      <vt:lpstr>Fira Sans Extra Condensed Medium</vt:lpstr>
      <vt:lpstr>Englebert</vt:lpstr>
      <vt:lpstr>Zilla Slab Light</vt:lpstr>
      <vt:lpstr>Roboto Slab Regular</vt:lpstr>
      <vt:lpstr>Arial</vt:lpstr>
      <vt:lpstr>Calibri</vt:lpstr>
      <vt:lpstr>Back to School Social Media by Slidesgo</vt:lpstr>
      <vt:lpstr>STATISTIK</vt:lpstr>
      <vt:lpstr>Kontrak  Kuliah</vt:lpstr>
      <vt:lpstr>KONTRAK KULIAH</vt:lpstr>
      <vt:lpstr>MATERI KULIAH</vt:lpstr>
      <vt:lpstr>Terimakasih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CAMPUS</dc:title>
  <dc:creator>ACER</dc:creator>
  <cp:lastModifiedBy>ACER</cp:lastModifiedBy>
  <cp:revision>38</cp:revision>
  <dcterms:modified xsi:type="dcterms:W3CDTF">2021-03-23T12:08:49Z</dcterms:modified>
</cp:coreProperties>
</file>