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21"/>
  </p:notesMasterIdLst>
  <p:sldIdLst>
    <p:sldId id="358" r:id="rId3"/>
    <p:sldId id="328" r:id="rId4"/>
    <p:sldId id="274" r:id="rId5"/>
    <p:sldId id="366" r:id="rId6"/>
    <p:sldId id="365" r:id="rId7"/>
    <p:sldId id="367" r:id="rId8"/>
    <p:sldId id="368" r:id="rId9"/>
    <p:sldId id="369" r:id="rId10"/>
    <p:sldId id="370" r:id="rId11"/>
    <p:sldId id="371" r:id="rId12"/>
    <p:sldId id="372" r:id="rId13"/>
    <p:sldId id="373" r:id="rId14"/>
    <p:sldId id="374" r:id="rId15"/>
    <p:sldId id="375" r:id="rId16"/>
    <p:sldId id="376" r:id="rId17"/>
    <p:sldId id="377" r:id="rId18"/>
    <p:sldId id="378" r:id="rId19"/>
    <p:sldId id="363" r:id="rId20"/>
  </p:sldIdLst>
  <p:sldSz cx="18286413" cy="10287000"/>
  <p:notesSz cx="6858000" cy="9144000"/>
  <p:defaultTextStyle>
    <a:defPPr>
      <a:defRPr lang="ja-JP"/>
    </a:defPPr>
    <a:lvl1pPr marL="0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8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29" autoAdjust="0"/>
    <p:restoredTop sz="84672" autoAdjust="0"/>
  </p:normalViewPr>
  <p:slideViewPr>
    <p:cSldViewPr snapToGrid="0">
      <p:cViewPr varScale="1">
        <p:scale>
          <a:sx n="39" d="100"/>
          <a:sy n="39" d="100"/>
        </p:scale>
        <p:origin x="1356" y="60"/>
      </p:cViewPr>
      <p:guideLst>
        <p:guide orient="horz" pos="3238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6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6B9F08-F202-4CF3-933F-B61563E8737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ID"/>
        </a:p>
      </dgm:t>
    </dgm:pt>
    <dgm:pt modelId="{560B5674-A157-4B4A-BE2E-3B0CAAB61E90}">
      <dgm:prSet/>
      <dgm:spPr/>
      <dgm:t>
        <a:bodyPr/>
        <a:lstStyle/>
        <a:p>
          <a:r>
            <a:rPr kumimoji="1" lang="en-US" baseline="0" dirty="0"/>
            <a:t>Excel </a:t>
          </a:r>
          <a:r>
            <a:rPr kumimoji="1" lang="en-US" baseline="0" dirty="0" err="1"/>
            <a:t>adalah</a:t>
          </a:r>
          <a:r>
            <a:rPr kumimoji="1" lang="en-US" baseline="0" dirty="0"/>
            <a:t> program spreadsheet </a:t>
          </a:r>
          <a:r>
            <a:rPr kumimoji="1" lang="en-US" baseline="0" dirty="0" err="1"/>
            <a:t>dalam</a:t>
          </a:r>
          <a:r>
            <a:rPr kumimoji="1" lang="en-US" baseline="0" dirty="0"/>
            <a:t> </a:t>
          </a:r>
          <a:r>
            <a:rPr kumimoji="1" lang="en-US" baseline="0" dirty="0" err="1"/>
            <a:t>sistem</a:t>
          </a:r>
          <a:r>
            <a:rPr kumimoji="1" lang="en-US" baseline="0" dirty="0"/>
            <a:t> Microsoft Office. Kita </a:t>
          </a:r>
          <a:r>
            <a:rPr kumimoji="1" lang="en-US" baseline="0" dirty="0" err="1"/>
            <a:t>dapat</a:t>
          </a:r>
          <a:r>
            <a:rPr kumimoji="1" lang="en-US" baseline="0" dirty="0"/>
            <a:t> </a:t>
          </a:r>
          <a:r>
            <a:rPr kumimoji="1" lang="en-US" baseline="0" dirty="0" err="1"/>
            <a:t>menggunakan</a:t>
          </a:r>
          <a:r>
            <a:rPr kumimoji="1" lang="en-US" baseline="0" dirty="0"/>
            <a:t> Excel </a:t>
          </a:r>
          <a:r>
            <a:rPr kumimoji="1" lang="en-US" baseline="0" dirty="0" err="1"/>
            <a:t>untuk</a:t>
          </a:r>
          <a:r>
            <a:rPr kumimoji="1" lang="en-US" baseline="0" dirty="0"/>
            <a:t> </a:t>
          </a:r>
          <a:r>
            <a:rPr kumimoji="1" lang="en-US" baseline="0" dirty="0" err="1"/>
            <a:t>membuat</a:t>
          </a:r>
          <a:r>
            <a:rPr kumimoji="1" lang="en-US" baseline="0" dirty="0"/>
            <a:t> dan </a:t>
          </a:r>
          <a:r>
            <a:rPr kumimoji="1" lang="en-US" baseline="0" dirty="0" err="1"/>
            <a:t>memformat</a:t>
          </a:r>
          <a:r>
            <a:rPr kumimoji="1" lang="en-US" baseline="0" dirty="0"/>
            <a:t> workbook </a:t>
          </a:r>
          <a:r>
            <a:rPr kumimoji="1" lang="en-US" baseline="0" dirty="0" err="1"/>
            <a:t>untuk</a:t>
          </a:r>
          <a:r>
            <a:rPr kumimoji="1" lang="en-US" baseline="0" dirty="0"/>
            <a:t> </a:t>
          </a:r>
          <a:r>
            <a:rPr kumimoji="1" lang="en-US" baseline="0" dirty="0" err="1"/>
            <a:t>menganalisis</a:t>
          </a:r>
          <a:r>
            <a:rPr kumimoji="1" lang="en-US" baseline="0" dirty="0"/>
            <a:t> data dan </a:t>
          </a:r>
          <a:r>
            <a:rPr kumimoji="1" lang="en-US" baseline="0" dirty="0" err="1"/>
            <a:t>membuat</a:t>
          </a:r>
          <a:r>
            <a:rPr kumimoji="1" lang="en-US" baseline="0" dirty="0"/>
            <a:t> data </a:t>
          </a:r>
          <a:r>
            <a:rPr kumimoji="1" lang="en-US" baseline="0" dirty="0" err="1"/>
            <a:t>itu</a:t>
          </a:r>
          <a:r>
            <a:rPr kumimoji="1" lang="en-US" baseline="0" dirty="0"/>
            <a:t> </a:t>
          </a:r>
          <a:r>
            <a:rPr kumimoji="1" lang="en-US" baseline="0" dirty="0" err="1"/>
            <a:t>sendiri</a:t>
          </a:r>
          <a:r>
            <a:rPr kumimoji="1" lang="en-US" baseline="0" dirty="0"/>
            <a:t>.</a:t>
          </a:r>
          <a:endParaRPr lang="en-ID" dirty="0"/>
        </a:p>
      </dgm:t>
    </dgm:pt>
    <dgm:pt modelId="{81FE274C-AB5C-486E-B16D-AC79A99D43E7}" type="parTrans" cxnId="{5285C644-6B5C-4CEF-881F-39E32E05BCE8}">
      <dgm:prSet/>
      <dgm:spPr/>
      <dgm:t>
        <a:bodyPr/>
        <a:lstStyle/>
        <a:p>
          <a:endParaRPr lang="en-ID"/>
        </a:p>
      </dgm:t>
    </dgm:pt>
    <dgm:pt modelId="{AE51BE2D-CEEA-48D8-913C-0694B7BE0E6A}" type="sibTrans" cxnId="{5285C644-6B5C-4CEF-881F-39E32E05BCE8}">
      <dgm:prSet/>
      <dgm:spPr/>
      <dgm:t>
        <a:bodyPr/>
        <a:lstStyle/>
        <a:p>
          <a:endParaRPr lang="en-ID"/>
        </a:p>
      </dgm:t>
    </dgm:pt>
    <dgm:pt modelId="{7E527AD5-D1C1-4A73-A5A8-A1B7AD693FA9}">
      <dgm:prSet/>
      <dgm:spPr/>
      <dgm:t>
        <a:bodyPr/>
        <a:lstStyle/>
        <a:p>
          <a:r>
            <a:rPr kumimoji="1" lang="en-US" baseline="0"/>
            <a:t>Lembar keja dalam Microsoft Excel dalam satu sheet terdiri dari 256 kolom (columns) dan 65536 baris (rows). </a:t>
          </a:r>
          <a:endParaRPr lang="en-ID"/>
        </a:p>
      </dgm:t>
    </dgm:pt>
    <dgm:pt modelId="{8B2D1AF5-DFB8-4D0E-B6BE-A59FFBEE80B4}" type="parTrans" cxnId="{979D1AFA-81DF-4586-9AF6-2F70B8727E56}">
      <dgm:prSet/>
      <dgm:spPr/>
      <dgm:t>
        <a:bodyPr/>
        <a:lstStyle/>
        <a:p>
          <a:endParaRPr lang="en-ID"/>
        </a:p>
      </dgm:t>
    </dgm:pt>
    <dgm:pt modelId="{2FAD3A95-1CDB-4298-9582-C204986D5B9C}" type="sibTrans" cxnId="{979D1AFA-81DF-4586-9AF6-2F70B8727E56}">
      <dgm:prSet/>
      <dgm:spPr/>
      <dgm:t>
        <a:bodyPr/>
        <a:lstStyle/>
        <a:p>
          <a:endParaRPr lang="en-ID"/>
        </a:p>
      </dgm:t>
    </dgm:pt>
    <dgm:pt modelId="{670B5063-A023-476C-898E-67DD375C0460}">
      <dgm:prSet/>
      <dgm:spPr/>
      <dgm:t>
        <a:bodyPr/>
        <a:lstStyle/>
        <a:p>
          <a:r>
            <a:rPr kumimoji="1" lang="en-US"/>
            <a:t>Kolom ditampilkan dalam tanda huruf A, B, C dan berakhir pada kolom IV. </a:t>
          </a:r>
          <a:endParaRPr lang="en-ID"/>
        </a:p>
      </dgm:t>
    </dgm:pt>
    <dgm:pt modelId="{A6E1851B-C3FC-4877-B139-2337A49B0A37}" type="parTrans" cxnId="{460DA505-4A1C-4648-92F7-91A6671B2162}">
      <dgm:prSet/>
      <dgm:spPr/>
      <dgm:t>
        <a:bodyPr/>
        <a:lstStyle/>
        <a:p>
          <a:endParaRPr lang="en-ID"/>
        </a:p>
      </dgm:t>
    </dgm:pt>
    <dgm:pt modelId="{C29483FE-0D11-49A1-8593-0C56FC034F05}" type="sibTrans" cxnId="{460DA505-4A1C-4648-92F7-91A6671B2162}">
      <dgm:prSet/>
      <dgm:spPr/>
      <dgm:t>
        <a:bodyPr/>
        <a:lstStyle/>
        <a:p>
          <a:endParaRPr lang="en-ID"/>
        </a:p>
      </dgm:t>
    </dgm:pt>
    <dgm:pt modelId="{762D81AE-F9FB-4D4A-BC6E-6CF4D49853AE}">
      <dgm:prSet/>
      <dgm:spPr/>
      <dgm:t>
        <a:bodyPr/>
        <a:lstStyle/>
        <a:p>
          <a:r>
            <a:rPr kumimoji="1" lang="en-US"/>
            <a:t>Sedangkan baris dilambangkan dalam bentuk angka 1, 2, 3 dan berakhir pada 65536. </a:t>
          </a:r>
          <a:endParaRPr lang="en-ID"/>
        </a:p>
      </dgm:t>
    </dgm:pt>
    <dgm:pt modelId="{7469D70B-5A53-4180-9F3C-9659D4F85859}" type="parTrans" cxnId="{F42A6558-4A72-4A77-87D5-1A349F731F40}">
      <dgm:prSet/>
      <dgm:spPr/>
      <dgm:t>
        <a:bodyPr/>
        <a:lstStyle/>
        <a:p>
          <a:endParaRPr lang="en-ID"/>
        </a:p>
      </dgm:t>
    </dgm:pt>
    <dgm:pt modelId="{C01BB925-7D4D-4707-994C-FC74058142FD}" type="sibTrans" cxnId="{F42A6558-4A72-4A77-87D5-1A349F731F40}">
      <dgm:prSet/>
      <dgm:spPr/>
      <dgm:t>
        <a:bodyPr/>
        <a:lstStyle/>
        <a:p>
          <a:endParaRPr lang="en-ID"/>
        </a:p>
      </dgm:t>
    </dgm:pt>
    <dgm:pt modelId="{54BA514F-E890-47D6-9A8B-86CD5BA7851C}">
      <dgm:prSet/>
      <dgm:spPr/>
      <dgm:t>
        <a:bodyPr/>
        <a:lstStyle/>
        <a:p>
          <a:r>
            <a:rPr kumimoji="1" lang="en-US" baseline="0" dirty="0" err="1"/>
            <a:t>Perpotongan</a:t>
          </a:r>
          <a:r>
            <a:rPr kumimoji="1" lang="en-US" baseline="0" dirty="0"/>
            <a:t> </a:t>
          </a:r>
          <a:r>
            <a:rPr kumimoji="1" lang="en-US" baseline="0" dirty="0" err="1"/>
            <a:t>antara</a:t>
          </a:r>
          <a:r>
            <a:rPr kumimoji="1" lang="en-US" baseline="0" dirty="0"/>
            <a:t> baris dan </a:t>
          </a:r>
          <a:r>
            <a:rPr kumimoji="1" lang="en-US" baseline="0" dirty="0" err="1"/>
            <a:t>kolom</a:t>
          </a:r>
          <a:r>
            <a:rPr kumimoji="1" lang="en-US" baseline="0" dirty="0"/>
            <a:t> </a:t>
          </a:r>
          <a:r>
            <a:rPr kumimoji="1" lang="en-US" baseline="0" dirty="0" err="1"/>
            <a:t>disebut</a:t>
          </a:r>
          <a:r>
            <a:rPr kumimoji="1" lang="en-US" baseline="0" dirty="0"/>
            <a:t> </a:t>
          </a:r>
          <a:r>
            <a:rPr kumimoji="1" lang="en-US" baseline="0" dirty="0" err="1"/>
            <a:t>sel</a:t>
          </a:r>
          <a:r>
            <a:rPr kumimoji="1" lang="en-US" baseline="0" dirty="0"/>
            <a:t> (cell), </a:t>
          </a:r>
          <a:r>
            <a:rPr kumimoji="1" lang="en-US" baseline="0" dirty="0" err="1"/>
            <a:t>misal</a:t>
          </a:r>
          <a:r>
            <a:rPr kumimoji="1" lang="en-US" baseline="0" dirty="0"/>
            <a:t>, pada </a:t>
          </a:r>
          <a:r>
            <a:rPr kumimoji="1" lang="en-US" baseline="0" dirty="0" err="1"/>
            <a:t>perpotongan</a:t>
          </a:r>
          <a:r>
            <a:rPr kumimoji="1" lang="en-US" baseline="0" dirty="0"/>
            <a:t> </a:t>
          </a:r>
          <a:r>
            <a:rPr kumimoji="1" lang="en-US" baseline="0" dirty="0" err="1"/>
            <a:t>kolom</a:t>
          </a:r>
          <a:r>
            <a:rPr kumimoji="1" lang="en-US" baseline="0" dirty="0"/>
            <a:t> B </a:t>
          </a:r>
          <a:r>
            <a:rPr kumimoji="1" lang="en-US" baseline="0" dirty="0" err="1"/>
            <a:t>dengan</a:t>
          </a:r>
          <a:r>
            <a:rPr kumimoji="1" lang="en-US" baseline="0" dirty="0"/>
            <a:t> baris </a:t>
          </a:r>
          <a:r>
            <a:rPr kumimoji="1" lang="en-US" baseline="0" dirty="0" err="1"/>
            <a:t>ke</a:t>
          </a:r>
          <a:r>
            <a:rPr kumimoji="1" lang="en-US" baseline="0" dirty="0"/>
            <a:t> 5 </a:t>
          </a:r>
          <a:r>
            <a:rPr kumimoji="1" lang="en-US" baseline="0" dirty="0" err="1"/>
            <a:t>disebut</a:t>
          </a:r>
          <a:r>
            <a:rPr kumimoji="1" lang="en-US" baseline="0" dirty="0"/>
            <a:t> </a:t>
          </a:r>
          <a:r>
            <a:rPr kumimoji="1" lang="en-US" baseline="0" dirty="0" err="1"/>
            <a:t>sel</a:t>
          </a:r>
          <a:r>
            <a:rPr kumimoji="1" lang="en-US" baseline="0" dirty="0"/>
            <a:t> B5. Dan </a:t>
          </a:r>
          <a:r>
            <a:rPr kumimoji="1" lang="en-US" baseline="0" dirty="0" err="1"/>
            <a:t>sel</a:t>
          </a:r>
          <a:r>
            <a:rPr kumimoji="1" lang="en-US" baseline="0" dirty="0"/>
            <a:t> yang </a:t>
          </a:r>
          <a:r>
            <a:rPr kumimoji="1" lang="en-US" baseline="0" dirty="0" err="1"/>
            <a:t>bergaris</a:t>
          </a:r>
          <a:r>
            <a:rPr kumimoji="1" lang="en-US" baseline="0" dirty="0"/>
            <a:t> </a:t>
          </a:r>
          <a:r>
            <a:rPr kumimoji="1" lang="en-US" baseline="0" dirty="0" err="1"/>
            <a:t>tebal</a:t>
          </a:r>
          <a:r>
            <a:rPr kumimoji="1" lang="en-US" baseline="0" dirty="0"/>
            <a:t> </a:t>
          </a:r>
          <a:r>
            <a:rPr kumimoji="1" lang="en-US" baseline="0" dirty="0" err="1"/>
            <a:t>menandakan</a:t>
          </a:r>
          <a:r>
            <a:rPr kumimoji="1" lang="en-US" baseline="0" dirty="0"/>
            <a:t> </a:t>
          </a:r>
          <a:r>
            <a:rPr kumimoji="1" lang="en-US" baseline="0" dirty="0" err="1"/>
            <a:t>bahwa</a:t>
          </a:r>
          <a:r>
            <a:rPr kumimoji="1" lang="en-US" baseline="0" dirty="0"/>
            <a:t> </a:t>
          </a:r>
          <a:r>
            <a:rPr kumimoji="1" lang="en-US" baseline="0" dirty="0" err="1"/>
            <a:t>sel</a:t>
          </a:r>
          <a:r>
            <a:rPr kumimoji="1" lang="en-US" baseline="0" dirty="0"/>
            <a:t> </a:t>
          </a:r>
          <a:r>
            <a:rPr kumimoji="1" lang="en-US" baseline="0" dirty="0" err="1"/>
            <a:t>tersebut</a:t>
          </a:r>
          <a:r>
            <a:rPr kumimoji="1" lang="en-US" baseline="0" dirty="0"/>
            <a:t> </a:t>
          </a:r>
          <a:r>
            <a:rPr kumimoji="1" lang="en-US" baseline="0" dirty="0" err="1"/>
            <a:t>dalam</a:t>
          </a:r>
          <a:r>
            <a:rPr kumimoji="1" lang="en-US" baseline="0" dirty="0"/>
            <a:t> </a:t>
          </a:r>
          <a:r>
            <a:rPr kumimoji="1" lang="en-US" baseline="0" dirty="0" err="1"/>
            <a:t>keadaan</a:t>
          </a:r>
          <a:r>
            <a:rPr kumimoji="1" lang="en-US" baseline="0" dirty="0"/>
            <a:t> </a:t>
          </a:r>
          <a:r>
            <a:rPr kumimoji="1" lang="en-US" baseline="0" dirty="0" err="1"/>
            <a:t>aktif</a:t>
          </a:r>
          <a:r>
            <a:rPr kumimoji="1" lang="en-US" baseline="0" dirty="0"/>
            <a:t>.</a:t>
          </a:r>
          <a:endParaRPr lang="en-ID" dirty="0"/>
        </a:p>
      </dgm:t>
    </dgm:pt>
    <dgm:pt modelId="{AF50D56F-8BE4-4769-8EE6-3055E6EBF749}" type="parTrans" cxnId="{BBCFD15A-BDD5-4CDA-AAC9-252EF4946256}">
      <dgm:prSet/>
      <dgm:spPr/>
      <dgm:t>
        <a:bodyPr/>
        <a:lstStyle/>
        <a:p>
          <a:endParaRPr lang="en-ID"/>
        </a:p>
      </dgm:t>
    </dgm:pt>
    <dgm:pt modelId="{ABCB1020-65CB-4072-9972-9EFE6F50CEC7}" type="sibTrans" cxnId="{BBCFD15A-BDD5-4CDA-AAC9-252EF4946256}">
      <dgm:prSet/>
      <dgm:spPr/>
      <dgm:t>
        <a:bodyPr/>
        <a:lstStyle/>
        <a:p>
          <a:endParaRPr lang="en-ID"/>
        </a:p>
      </dgm:t>
    </dgm:pt>
    <dgm:pt modelId="{95482695-251D-4150-8047-5C785377F934}" type="pres">
      <dgm:prSet presAssocID="{AF6B9F08-F202-4CF3-933F-B61563E87379}" presName="linear" presStyleCnt="0">
        <dgm:presLayoutVars>
          <dgm:animLvl val="lvl"/>
          <dgm:resizeHandles val="exact"/>
        </dgm:presLayoutVars>
      </dgm:prSet>
      <dgm:spPr/>
    </dgm:pt>
    <dgm:pt modelId="{44EEA0B9-D8BA-41BC-BBEB-BCBF9F30A4E1}" type="pres">
      <dgm:prSet presAssocID="{560B5674-A157-4B4A-BE2E-3B0CAAB61E9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F2D9578-AC7C-4F55-BE39-D3218B39A72C}" type="pres">
      <dgm:prSet presAssocID="{AE51BE2D-CEEA-48D8-913C-0694B7BE0E6A}" presName="spacer" presStyleCnt="0"/>
      <dgm:spPr/>
    </dgm:pt>
    <dgm:pt modelId="{E8107A46-1174-4B36-B08B-864F4003E4A8}" type="pres">
      <dgm:prSet presAssocID="{7E527AD5-D1C1-4A73-A5A8-A1B7AD693FA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92361F0-23DF-44D2-8D60-6BD4ACC22A0F}" type="pres">
      <dgm:prSet presAssocID="{7E527AD5-D1C1-4A73-A5A8-A1B7AD693FA9}" presName="childText" presStyleLbl="revTx" presStyleIdx="0" presStyleCnt="1">
        <dgm:presLayoutVars>
          <dgm:bulletEnabled val="1"/>
        </dgm:presLayoutVars>
      </dgm:prSet>
      <dgm:spPr/>
    </dgm:pt>
    <dgm:pt modelId="{8CAA60DE-DB00-4B06-B668-766F09481B84}" type="pres">
      <dgm:prSet presAssocID="{54BA514F-E890-47D6-9A8B-86CD5BA7851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60DA505-4A1C-4648-92F7-91A6671B2162}" srcId="{7E527AD5-D1C1-4A73-A5A8-A1B7AD693FA9}" destId="{670B5063-A023-476C-898E-67DD375C0460}" srcOrd="0" destOrd="0" parTransId="{A6E1851B-C3FC-4877-B139-2337A49B0A37}" sibTransId="{C29483FE-0D11-49A1-8593-0C56FC034F05}"/>
    <dgm:cxn modelId="{D47AC21D-3405-4B90-B5AE-462852C3AB4A}" type="presOf" srcId="{7E527AD5-D1C1-4A73-A5A8-A1B7AD693FA9}" destId="{E8107A46-1174-4B36-B08B-864F4003E4A8}" srcOrd="0" destOrd="0" presId="urn:microsoft.com/office/officeart/2005/8/layout/vList2"/>
    <dgm:cxn modelId="{5285C644-6B5C-4CEF-881F-39E32E05BCE8}" srcId="{AF6B9F08-F202-4CF3-933F-B61563E87379}" destId="{560B5674-A157-4B4A-BE2E-3B0CAAB61E90}" srcOrd="0" destOrd="0" parTransId="{81FE274C-AB5C-486E-B16D-AC79A99D43E7}" sibTransId="{AE51BE2D-CEEA-48D8-913C-0694B7BE0E6A}"/>
    <dgm:cxn modelId="{9BA52072-04C2-4920-81E3-EB7B82546188}" type="presOf" srcId="{560B5674-A157-4B4A-BE2E-3B0CAAB61E90}" destId="{44EEA0B9-D8BA-41BC-BBEB-BCBF9F30A4E1}" srcOrd="0" destOrd="0" presId="urn:microsoft.com/office/officeart/2005/8/layout/vList2"/>
    <dgm:cxn modelId="{F42A6558-4A72-4A77-87D5-1A349F731F40}" srcId="{7E527AD5-D1C1-4A73-A5A8-A1B7AD693FA9}" destId="{762D81AE-F9FB-4D4A-BC6E-6CF4D49853AE}" srcOrd="1" destOrd="0" parTransId="{7469D70B-5A53-4180-9F3C-9659D4F85859}" sibTransId="{C01BB925-7D4D-4707-994C-FC74058142FD}"/>
    <dgm:cxn modelId="{BBCFD15A-BDD5-4CDA-AAC9-252EF4946256}" srcId="{AF6B9F08-F202-4CF3-933F-B61563E87379}" destId="{54BA514F-E890-47D6-9A8B-86CD5BA7851C}" srcOrd="2" destOrd="0" parTransId="{AF50D56F-8BE4-4769-8EE6-3055E6EBF749}" sibTransId="{ABCB1020-65CB-4072-9972-9EFE6F50CEC7}"/>
    <dgm:cxn modelId="{4CE53E9A-075D-4204-9DDB-81ACF35C5EBF}" type="presOf" srcId="{AF6B9F08-F202-4CF3-933F-B61563E87379}" destId="{95482695-251D-4150-8047-5C785377F934}" srcOrd="0" destOrd="0" presId="urn:microsoft.com/office/officeart/2005/8/layout/vList2"/>
    <dgm:cxn modelId="{C973E6A8-8A04-4D4D-97F9-3F2716E7A7C9}" type="presOf" srcId="{762D81AE-F9FB-4D4A-BC6E-6CF4D49853AE}" destId="{292361F0-23DF-44D2-8D60-6BD4ACC22A0F}" srcOrd="0" destOrd="1" presId="urn:microsoft.com/office/officeart/2005/8/layout/vList2"/>
    <dgm:cxn modelId="{6A2888AB-227E-4053-BCBD-CD239F78F026}" type="presOf" srcId="{670B5063-A023-476C-898E-67DD375C0460}" destId="{292361F0-23DF-44D2-8D60-6BD4ACC22A0F}" srcOrd="0" destOrd="0" presId="urn:microsoft.com/office/officeart/2005/8/layout/vList2"/>
    <dgm:cxn modelId="{B66EDBF4-8CAA-4F68-B79D-466D121A23D4}" type="presOf" srcId="{54BA514F-E890-47D6-9A8B-86CD5BA7851C}" destId="{8CAA60DE-DB00-4B06-B668-766F09481B84}" srcOrd="0" destOrd="0" presId="urn:microsoft.com/office/officeart/2005/8/layout/vList2"/>
    <dgm:cxn modelId="{979D1AFA-81DF-4586-9AF6-2F70B8727E56}" srcId="{AF6B9F08-F202-4CF3-933F-B61563E87379}" destId="{7E527AD5-D1C1-4A73-A5A8-A1B7AD693FA9}" srcOrd="1" destOrd="0" parTransId="{8B2D1AF5-DFB8-4D0E-B6BE-A59FFBEE80B4}" sibTransId="{2FAD3A95-1CDB-4298-9582-C204986D5B9C}"/>
    <dgm:cxn modelId="{4E733345-3E0D-49D4-AE71-AF55B2F22BA0}" type="presParOf" srcId="{95482695-251D-4150-8047-5C785377F934}" destId="{44EEA0B9-D8BA-41BC-BBEB-BCBF9F30A4E1}" srcOrd="0" destOrd="0" presId="urn:microsoft.com/office/officeart/2005/8/layout/vList2"/>
    <dgm:cxn modelId="{445FCD88-11C6-48D7-A7FB-AD174858FA8B}" type="presParOf" srcId="{95482695-251D-4150-8047-5C785377F934}" destId="{1F2D9578-AC7C-4F55-BE39-D3218B39A72C}" srcOrd="1" destOrd="0" presId="urn:microsoft.com/office/officeart/2005/8/layout/vList2"/>
    <dgm:cxn modelId="{48E7F15E-9251-4DA8-ABC4-93A4A127804A}" type="presParOf" srcId="{95482695-251D-4150-8047-5C785377F934}" destId="{E8107A46-1174-4B36-B08B-864F4003E4A8}" srcOrd="2" destOrd="0" presId="urn:microsoft.com/office/officeart/2005/8/layout/vList2"/>
    <dgm:cxn modelId="{80E717AE-0628-4C00-9578-16F1383A1E95}" type="presParOf" srcId="{95482695-251D-4150-8047-5C785377F934}" destId="{292361F0-23DF-44D2-8D60-6BD4ACC22A0F}" srcOrd="3" destOrd="0" presId="urn:microsoft.com/office/officeart/2005/8/layout/vList2"/>
    <dgm:cxn modelId="{AD490D22-49E3-406D-81B7-53A179605F42}" type="presParOf" srcId="{95482695-251D-4150-8047-5C785377F934}" destId="{8CAA60DE-DB00-4B06-B668-766F09481B8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EEA0B9-D8BA-41BC-BBEB-BCBF9F30A4E1}">
      <dsp:nvSpPr>
        <dsp:cNvPr id="0" name=""/>
        <dsp:cNvSpPr/>
      </dsp:nvSpPr>
      <dsp:spPr>
        <a:xfrm>
          <a:off x="0" y="331047"/>
          <a:ext cx="14941297" cy="10389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400" kern="1200" baseline="0" dirty="0"/>
            <a:t>Excel </a:t>
          </a:r>
          <a:r>
            <a:rPr kumimoji="1" lang="en-US" sz="2400" kern="1200" baseline="0" dirty="0" err="1"/>
            <a:t>adalah</a:t>
          </a:r>
          <a:r>
            <a:rPr kumimoji="1" lang="en-US" sz="2400" kern="1200" baseline="0" dirty="0"/>
            <a:t> program spreadsheet </a:t>
          </a:r>
          <a:r>
            <a:rPr kumimoji="1" lang="en-US" sz="2400" kern="1200" baseline="0" dirty="0" err="1"/>
            <a:t>dalam</a:t>
          </a:r>
          <a:r>
            <a:rPr kumimoji="1" lang="en-US" sz="2400" kern="1200" baseline="0" dirty="0"/>
            <a:t> </a:t>
          </a:r>
          <a:r>
            <a:rPr kumimoji="1" lang="en-US" sz="2400" kern="1200" baseline="0" dirty="0" err="1"/>
            <a:t>sistem</a:t>
          </a:r>
          <a:r>
            <a:rPr kumimoji="1" lang="en-US" sz="2400" kern="1200" baseline="0" dirty="0"/>
            <a:t> Microsoft Office. Kita </a:t>
          </a:r>
          <a:r>
            <a:rPr kumimoji="1" lang="en-US" sz="2400" kern="1200" baseline="0" dirty="0" err="1"/>
            <a:t>dapat</a:t>
          </a:r>
          <a:r>
            <a:rPr kumimoji="1" lang="en-US" sz="2400" kern="1200" baseline="0" dirty="0"/>
            <a:t> </a:t>
          </a:r>
          <a:r>
            <a:rPr kumimoji="1" lang="en-US" sz="2400" kern="1200" baseline="0" dirty="0" err="1"/>
            <a:t>menggunakan</a:t>
          </a:r>
          <a:r>
            <a:rPr kumimoji="1" lang="en-US" sz="2400" kern="1200" baseline="0" dirty="0"/>
            <a:t> Excel </a:t>
          </a:r>
          <a:r>
            <a:rPr kumimoji="1" lang="en-US" sz="2400" kern="1200" baseline="0" dirty="0" err="1"/>
            <a:t>untuk</a:t>
          </a:r>
          <a:r>
            <a:rPr kumimoji="1" lang="en-US" sz="2400" kern="1200" baseline="0" dirty="0"/>
            <a:t> </a:t>
          </a:r>
          <a:r>
            <a:rPr kumimoji="1" lang="en-US" sz="2400" kern="1200" baseline="0" dirty="0" err="1"/>
            <a:t>membuat</a:t>
          </a:r>
          <a:r>
            <a:rPr kumimoji="1" lang="en-US" sz="2400" kern="1200" baseline="0" dirty="0"/>
            <a:t> dan </a:t>
          </a:r>
          <a:r>
            <a:rPr kumimoji="1" lang="en-US" sz="2400" kern="1200" baseline="0" dirty="0" err="1"/>
            <a:t>memformat</a:t>
          </a:r>
          <a:r>
            <a:rPr kumimoji="1" lang="en-US" sz="2400" kern="1200" baseline="0" dirty="0"/>
            <a:t> workbook </a:t>
          </a:r>
          <a:r>
            <a:rPr kumimoji="1" lang="en-US" sz="2400" kern="1200" baseline="0" dirty="0" err="1"/>
            <a:t>untuk</a:t>
          </a:r>
          <a:r>
            <a:rPr kumimoji="1" lang="en-US" sz="2400" kern="1200" baseline="0" dirty="0"/>
            <a:t> </a:t>
          </a:r>
          <a:r>
            <a:rPr kumimoji="1" lang="en-US" sz="2400" kern="1200" baseline="0" dirty="0" err="1"/>
            <a:t>menganalisis</a:t>
          </a:r>
          <a:r>
            <a:rPr kumimoji="1" lang="en-US" sz="2400" kern="1200" baseline="0" dirty="0"/>
            <a:t> data dan </a:t>
          </a:r>
          <a:r>
            <a:rPr kumimoji="1" lang="en-US" sz="2400" kern="1200" baseline="0" dirty="0" err="1"/>
            <a:t>membuat</a:t>
          </a:r>
          <a:r>
            <a:rPr kumimoji="1" lang="en-US" sz="2400" kern="1200" baseline="0" dirty="0"/>
            <a:t> data </a:t>
          </a:r>
          <a:r>
            <a:rPr kumimoji="1" lang="en-US" sz="2400" kern="1200" baseline="0" dirty="0" err="1"/>
            <a:t>itu</a:t>
          </a:r>
          <a:r>
            <a:rPr kumimoji="1" lang="en-US" sz="2400" kern="1200" baseline="0" dirty="0"/>
            <a:t> </a:t>
          </a:r>
          <a:r>
            <a:rPr kumimoji="1" lang="en-US" sz="2400" kern="1200" baseline="0" dirty="0" err="1"/>
            <a:t>sendiri</a:t>
          </a:r>
          <a:r>
            <a:rPr kumimoji="1" lang="en-US" sz="2400" kern="1200" baseline="0" dirty="0"/>
            <a:t>.</a:t>
          </a:r>
          <a:endParaRPr lang="en-ID" sz="2400" kern="1200" dirty="0"/>
        </a:p>
      </dsp:txBody>
      <dsp:txXfrm>
        <a:off x="50718" y="381765"/>
        <a:ext cx="14839861" cy="937523"/>
      </dsp:txXfrm>
    </dsp:sp>
    <dsp:sp modelId="{E8107A46-1174-4B36-B08B-864F4003E4A8}">
      <dsp:nvSpPr>
        <dsp:cNvPr id="0" name=""/>
        <dsp:cNvSpPr/>
      </dsp:nvSpPr>
      <dsp:spPr>
        <a:xfrm>
          <a:off x="0" y="1439127"/>
          <a:ext cx="14941297" cy="10389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400" kern="1200" baseline="0"/>
            <a:t>Lembar keja dalam Microsoft Excel dalam satu sheet terdiri dari 256 kolom (columns) dan 65536 baris (rows). </a:t>
          </a:r>
          <a:endParaRPr lang="en-ID" sz="2400" kern="1200"/>
        </a:p>
      </dsp:txBody>
      <dsp:txXfrm>
        <a:off x="50718" y="1489845"/>
        <a:ext cx="14839861" cy="937523"/>
      </dsp:txXfrm>
    </dsp:sp>
    <dsp:sp modelId="{292361F0-23DF-44D2-8D60-6BD4ACC22A0F}">
      <dsp:nvSpPr>
        <dsp:cNvPr id="0" name=""/>
        <dsp:cNvSpPr/>
      </dsp:nvSpPr>
      <dsp:spPr>
        <a:xfrm>
          <a:off x="0" y="2478086"/>
          <a:ext cx="14941297" cy="720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4386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kumimoji="1" lang="en-US" sz="1900" kern="1200"/>
            <a:t>Kolom ditampilkan dalam tanda huruf A, B, C dan berakhir pada kolom IV. </a:t>
          </a:r>
          <a:endParaRPr lang="en-ID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kumimoji="1" lang="en-US" sz="1900" kern="1200"/>
            <a:t>Sedangkan baris dilambangkan dalam bentuk angka 1, 2, 3 dan berakhir pada 65536. </a:t>
          </a:r>
          <a:endParaRPr lang="en-ID" sz="1900" kern="1200"/>
        </a:p>
      </dsp:txBody>
      <dsp:txXfrm>
        <a:off x="0" y="2478086"/>
        <a:ext cx="14941297" cy="720360"/>
      </dsp:txXfrm>
    </dsp:sp>
    <dsp:sp modelId="{8CAA60DE-DB00-4B06-B668-766F09481B84}">
      <dsp:nvSpPr>
        <dsp:cNvPr id="0" name=""/>
        <dsp:cNvSpPr/>
      </dsp:nvSpPr>
      <dsp:spPr>
        <a:xfrm>
          <a:off x="0" y="3198447"/>
          <a:ext cx="14941297" cy="10389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400" kern="1200" baseline="0" dirty="0" err="1"/>
            <a:t>Perpotongan</a:t>
          </a:r>
          <a:r>
            <a:rPr kumimoji="1" lang="en-US" sz="2400" kern="1200" baseline="0" dirty="0"/>
            <a:t> </a:t>
          </a:r>
          <a:r>
            <a:rPr kumimoji="1" lang="en-US" sz="2400" kern="1200" baseline="0" dirty="0" err="1"/>
            <a:t>antara</a:t>
          </a:r>
          <a:r>
            <a:rPr kumimoji="1" lang="en-US" sz="2400" kern="1200" baseline="0" dirty="0"/>
            <a:t> baris dan </a:t>
          </a:r>
          <a:r>
            <a:rPr kumimoji="1" lang="en-US" sz="2400" kern="1200" baseline="0" dirty="0" err="1"/>
            <a:t>kolom</a:t>
          </a:r>
          <a:r>
            <a:rPr kumimoji="1" lang="en-US" sz="2400" kern="1200" baseline="0" dirty="0"/>
            <a:t> </a:t>
          </a:r>
          <a:r>
            <a:rPr kumimoji="1" lang="en-US" sz="2400" kern="1200" baseline="0" dirty="0" err="1"/>
            <a:t>disebut</a:t>
          </a:r>
          <a:r>
            <a:rPr kumimoji="1" lang="en-US" sz="2400" kern="1200" baseline="0" dirty="0"/>
            <a:t> </a:t>
          </a:r>
          <a:r>
            <a:rPr kumimoji="1" lang="en-US" sz="2400" kern="1200" baseline="0" dirty="0" err="1"/>
            <a:t>sel</a:t>
          </a:r>
          <a:r>
            <a:rPr kumimoji="1" lang="en-US" sz="2400" kern="1200" baseline="0" dirty="0"/>
            <a:t> (cell), </a:t>
          </a:r>
          <a:r>
            <a:rPr kumimoji="1" lang="en-US" sz="2400" kern="1200" baseline="0" dirty="0" err="1"/>
            <a:t>misal</a:t>
          </a:r>
          <a:r>
            <a:rPr kumimoji="1" lang="en-US" sz="2400" kern="1200" baseline="0" dirty="0"/>
            <a:t>, pada </a:t>
          </a:r>
          <a:r>
            <a:rPr kumimoji="1" lang="en-US" sz="2400" kern="1200" baseline="0" dirty="0" err="1"/>
            <a:t>perpotongan</a:t>
          </a:r>
          <a:r>
            <a:rPr kumimoji="1" lang="en-US" sz="2400" kern="1200" baseline="0" dirty="0"/>
            <a:t> </a:t>
          </a:r>
          <a:r>
            <a:rPr kumimoji="1" lang="en-US" sz="2400" kern="1200" baseline="0" dirty="0" err="1"/>
            <a:t>kolom</a:t>
          </a:r>
          <a:r>
            <a:rPr kumimoji="1" lang="en-US" sz="2400" kern="1200" baseline="0" dirty="0"/>
            <a:t> B </a:t>
          </a:r>
          <a:r>
            <a:rPr kumimoji="1" lang="en-US" sz="2400" kern="1200" baseline="0" dirty="0" err="1"/>
            <a:t>dengan</a:t>
          </a:r>
          <a:r>
            <a:rPr kumimoji="1" lang="en-US" sz="2400" kern="1200" baseline="0" dirty="0"/>
            <a:t> baris </a:t>
          </a:r>
          <a:r>
            <a:rPr kumimoji="1" lang="en-US" sz="2400" kern="1200" baseline="0" dirty="0" err="1"/>
            <a:t>ke</a:t>
          </a:r>
          <a:r>
            <a:rPr kumimoji="1" lang="en-US" sz="2400" kern="1200" baseline="0" dirty="0"/>
            <a:t> 5 </a:t>
          </a:r>
          <a:r>
            <a:rPr kumimoji="1" lang="en-US" sz="2400" kern="1200" baseline="0" dirty="0" err="1"/>
            <a:t>disebut</a:t>
          </a:r>
          <a:r>
            <a:rPr kumimoji="1" lang="en-US" sz="2400" kern="1200" baseline="0" dirty="0"/>
            <a:t> </a:t>
          </a:r>
          <a:r>
            <a:rPr kumimoji="1" lang="en-US" sz="2400" kern="1200" baseline="0" dirty="0" err="1"/>
            <a:t>sel</a:t>
          </a:r>
          <a:r>
            <a:rPr kumimoji="1" lang="en-US" sz="2400" kern="1200" baseline="0" dirty="0"/>
            <a:t> B5. Dan </a:t>
          </a:r>
          <a:r>
            <a:rPr kumimoji="1" lang="en-US" sz="2400" kern="1200" baseline="0" dirty="0" err="1"/>
            <a:t>sel</a:t>
          </a:r>
          <a:r>
            <a:rPr kumimoji="1" lang="en-US" sz="2400" kern="1200" baseline="0" dirty="0"/>
            <a:t> yang </a:t>
          </a:r>
          <a:r>
            <a:rPr kumimoji="1" lang="en-US" sz="2400" kern="1200" baseline="0" dirty="0" err="1"/>
            <a:t>bergaris</a:t>
          </a:r>
          <a:r>
            <a:rPr kumimoji="1" lang="en-US" sz="2400" kern="1200" baseline="0" dirty="0"/>
            <a:t> </a:t>
          </a:r>
          <a:r>
            <a:rPr kumimoji="1" lang="en-US" sz="2400" kern="1200" baseline="0" dirty="0" err="1"/>
            <a:t>tebal</a:t>
          </a:r>
          <a:r>
            <a:rPr kumimoji="1" lang="en-US" sz="2400" kern="1200" baseline="0" dirty="0"/>
            <a:t> </a:t>
          </a:r>
          <a:r>
            <a:rPr kumimoji="1" lang="en-US" sz="2400" kern="1200" baseline="0" dirty="0" err="1"/>
            <a:t>menandakan</a:t>
          </a:r>
          <a:r>
            <a:rPr kumimoji="1" lang="en-US" sz="2400" kern="1200" baseline="0" dirty="0"/>
            <a:t> </a:t>
          </a:r>
          <a:r>
            <a:rPr kumimoji="1" lang="en-US" sz="2400" kern="1200" baseline="0" dirty="0" err="1"/>
            <a:t>bahwa</a:t>
          </a:r>
          <a:r>
            <a:rPr kumimoji="1" lang="en-US" sz="2400" kern="1200" baseline="0" dirty="0"/>
            <a:t> </a:t>
          </a:r>
          <a:r>
            <a:rPr kumimoji="1" lang="en-US" sz="2400" kern="1200" baseline="0" dirty="0" err="1"/>
            <a:t>sel</a:t>
          </a:r>
          <a:r>
            <a:rPr kumimoji="1" lang="en-US" sz="2400" kern="1200" baseline="0" dirty="0"/>
            <a:t> </a:t>
          </a:r>
          <a:r>
            <a:rPr kumimoji="1" lang="en-US" sz="2400" kern="1200" baseline="0" dirty="0" err="1"/>
            <a:t>tersebut</a:t>
          </a:r>
          <a:r>
            <a:rPr kumimoji="1" lang="en-US" sz="2400" kern="1200" baseline="0" dirty="0"/>
            <a:t> </a:t>
          </a:r>
          <a:r>
            <a:rPr kumimoji="1" lang="en-US" sz="2400" kern="1200" baseline="0" dirty="0" err="1"/>
            <a:t>dalam</a:t>
          </a:r>
          <a:r>
            <a:rPr kumimoji="1" lang="en-US" sz="2400" kern="1200" baseline="0" dirty="0"/>
            <a:t> </a:t>
          </a:r>
          <a:r>
            <a:rPr kumimoji="1" lang="en-US" sz="2400" kern="1200" baseline="0" dirty="0" err="1"/>
            <a:t>keadaan</a:t>
          </a:r>
          <a:r>
            <a:rPr kumimoji="1" lang="en-US" sz="2400" kern="1200" baseline="0" dirty="0"/>
            <a:t> </a:t>
          </a:r>
          <a:r>
            <a:rPr kumimoji="1" lang="en-US" sz="2400" kern="1200" baseline="0" dirty="0" err="1"/>
            <a:t>aktif</a:t>
          </a:r>
          <a:r>
            <a:rPr kumimoji="1" lang="en-US" sz="2400" kern="1200" baseline="0" dirty="0"/>
            <a:t>.</a:t>
          </a:r>
          <a:endParaRPr lang="en-ID" sz="2400" kern="1200" dirty="0"/>
        </a:p>
      </dsp:txBody>
      <dsp:txXfrm>
        <a:off x="50718" y="3249165"/>
        <a:ext cx="14839861" cy="9375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0410B-B5DF-44D5-B438-62561615F79B}" type="datetimeFigureOut">
              <a:rPr kumimoji="1" lang="ja-JP" altLang="en-US" smtClean="0"/>
              <a:t>2023/10/10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F6D12-D0E5-42E3-AE9E-4CBB245130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2614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5323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078310" y="3576103"/>
            <a:ext cx="16200313" cy="3312368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 userDrawn="1"/>
        </p:nvSpPr>
        <p:spPr>
          <a:xfrm>
            <a:off x="1078310" y="3178344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36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orisonta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図プレースホルダー 9"/>
          <p:cNvSpPr>
            <a:spLocks noGrp="1"/>
          </p:cNvSpPr>
          <p:nvPr>
            <p:ph type="pic" sz="quarter" idx="14" hasCustomPrompt="1"/>
          </p:nvPr>
        </p:nvSpPr>
        <p:spPr>
          <a:xfrm>
            <a:off x="-1" y="2407196"/>
            <a:ext cx="4462687" cy="468052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4462687" y="2407196"/>
            <a:ext cx="8568950" cy="468052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13031638" y="2407196"/>
            <a:ext cx="5254774" cy="468052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78310" y="7663779"/>
            <a:ext cx="16200313" cy="153055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222326" y="751976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-2" y="7087716"/>
            <a:ext cx="4463523" cy="144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4463522" y="7087716"/>
            <a:ext cx="8568007" cy="1440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13031637" y="7087716"/>
            <a:ext cx="5254774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444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  <p:bldP spid="11" grpId="0" animBg="1"/>
      <p:bldP spid="12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/>
      <p:bldP spid="14" grpId="0" animBg="1"/>
      <p:bldP spid="15" grpId="0" animBg="1"/>
      <p:bldP spid="16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 and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円/楕円 52"/>
          <p:cNvSpPr/>
          <p:nvPr userDrawn="1"/>
        </p:nvSpPr>
        <p:spPr>
          <a:xfrm>
            <a:off x="6076328" y="3034060"/>
            <a:ext cx="2367069" cy="236706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 userDrawn="1"/>
        </p:nvSpPr>
        <p:spPr>
          <a:xfrm>
            <a:off x="10005897" y="3034059"/>
            <a:ext cx="2367069" cy="236706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 userDrawn="1"/>
        </p:nvSpPr>
        <p:spPr>
          <a:xfrm>
            <a:off x="13935465" y="3034058"/>
            <a:ext cx="2367069" cy="2367069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 userDrawn="1"/>
        </p:nvSpPr>
        <p:spPr>
          <a:xfrm>
            <a:off x="2143915" y="3034057"/>
            <a:ext cx="2367069" cy="236706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 userDrawn="1"/>
        </p:nvSpPr>
        <p:spPr>
          <a:xfrm>
            <a:off x="5923928" y="2932460"/>
            <a:ext cx="2367069" cy="236706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9853497" y="2932459"/>
            <a:ext cx="2367069" cy="236706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 userDrawn="1"/>
        </p:nvSpPr>
        <p:spPr>
          <a:xfrm>
            <a:off x="13783065" y="2932458"/>
            <a:ext cx="2367069" cy="236706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 userDrawn="1"/>
        </p:nvSpPr>
        <p:spPr>
          <a:xfrm>
            <a:off x="1991515" y="2932457"/>
            <a:ext cx="2367069" cy="236706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5994888" y="2983263"/>
            <a:ext cx="2367069" cy="236706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9924457" y="2983262"/>
            <a:ext cx="2367069" cy="236706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3854025" y="2983261"/>
            <a:ext cx="2367069" cy="23670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2062475" y="2983260"/>
            <a:ext cx="2367069" cy="236706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kumimoji="1" lang="en-US" altLang="ja-JP" sz="24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図プレースホルダー 12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6754393" y="3742768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12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10683962" y="3742767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14613530" y="3742766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図プレースホルダー 12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2821980" y="3742765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404504" y="5501527"/>
            <a:ext cx="3683011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388170" y="6380880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1625829" y="6293615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307798" y="5499183"/>
            <a:ext cx="3715678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318687" y="6378536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5556346" y="6291271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243759" y="5501527"/>
            <a:ext cx="3715678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249204" y="6380880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正方形/長方形 36"/>
          <p:cNvSpPr/>
          <p:nvPr userDrawn="1"/>
        </p:nvSpPr>
        <p:spPr>
          <a:xfrm>
            <a:off x="9486863" y="6293615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179720" y="5501527"/>
            <a:ext cx="3715678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179720" y="6380880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13417379" y="6293615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388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50"/>
                            </p:stCondLst>
                            <p:childTnLst>
                              <p:par>
                                <p:cTn id="4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9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350"/>
                            </p:stCondLst>
                            <p:childTnLst>
                              <p:par>
                                <p:cTn id="1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85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800"/>
                            </p:stCondLst>
                            <p:childTnLst>
                              <p:par>
                                <p:cTn id="16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/>
      <p:bldP spid="11" grpId="1"/>
      <p:bldP spid="14" grpId="0"/>
      <p:bldP spid="14" grpId="1"/>
      <p:bldP spid="15" grpId="0"/>
      <p:bldP spid="15" grpId="1"/>
      <p:bldP spid="20" grpId="0"/>
      <p:bldP spid="20" grpId="1"/>
      <p:bldP spid="2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3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円/楕円 52"/>
          <p:cNvSpPr/>
          <p:nvPr userDrawn="1"/>
        </p:nvSpPr>
        <p:spPr>
          <a:xfrm>
            <a:off x="7746028" y="2526060"/>
            <a:ext cx="2950599" cy="295059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 userDrawn="1"/>
        </p:nvSpPr>
        <p:spPr>
          <a:xfrm>
            <a:off x="12906466" y="2526059"/>
            <a:ext cx="2950599" cy="295059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 userDrawn="1"/>
        </p:nvSpPr>
        <p:spPr>
          <a:xfrm>
            <a:off x="2585589" y="2526057"/>
            <a:ext cx="2950599" cy="29505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 userDrawn="1"/>
        </p:nvSpPr>
        <p:spPr>
          <a:xfrm>
            <a:off x="7593628" y="2424460"/>
            <a:ext cx="2950599" cy="295059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12754066" y="2424459"/>
            <a:ext cx="2950599" cy="295059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 userDrawn="1"/>
        </p:nvSpPr>
        <p:spPr>
          <a:xfrm>
            <a:off x="2433189" y="2424457"/>
            <a:ext cx="2950599" cy="295059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7664588" y="2475263"/>
            <a:ext cx="2950599" cy="295059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12825026" y="2475262"/>
            <a:ext cx="2950599" cy="295059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2504149" y="2475260"/>
            <a:ext cx="2950599" cy="29505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kumimoji="1" lang="en-US" altLang="ja-JP" sz="24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644014" y="5551570"/>
            <a:ext cx="4635777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611086" y="6430923"/>
            <a:ext cx="470262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2366057" y="6343658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6801600" y="5549226"/>
            <a:ext cx="4676895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804346" y="6428579"/>
            <a:ext cx="470262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7559317" y="6341314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11961877" y="5551570"/>
            <a:ext cx="4676895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1959179" y="6430923"/>
            <a:ext cx="470262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正方形/長方形 36"/>
          <p:cNvSpPr/>
          <p:nvPr userDrawn="1"/>
        </p:nvSpPr>
        <p:spPr>
          <a:xfrm>
            <a:off x="12714150" y="6343658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2571075" y="3539716"/>
            <a:ext cx="2798199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7736150" y="3539716"/>
            <a:ext cx="2798199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2901225" y="3539716"/>
            <a:ext cx="2798199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7087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50"/>
                            </p:stCondLst>
                            <p:childTnLst>
                              <p:par>
                                <p:cTn id="4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9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75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350"/>
                            </p:stCondLst>
                            <p:childTnLst>
                              <p:par>
                                <p:cTn id="1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49" grpId="0" animBg="1"/>
      <p:bldP spid="49" grpId="1" animBg="1"/>
      <p:bldP spid="50" grpId="0" animBg="1"/>
      <p:bldP spid="50" grpId="1" animBg="1"/>
      <p:bldP spid="52" grpId="0" animBg="1"/>
      <p:bldP spid="52" grpId="1" animBg="1"/>
      <p:bldP spid="10" grpId="0" animBg="1"/>
      <p:bldP spid="10" grpId="1" animBg="1"/>
      <p:bldP spid="12" grpId="0" animBg="1"/>
      <p:bldP spid="12" grpId="1" animBg="1"/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1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1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1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con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574254" y="2479204"/>
            <a:ext cx="1183534" cy="11835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kumimoji="1" lang="en-US" altLang="ja-JP" sz="24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図プレースホルダー 12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889851" y="27948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807154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833637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977653" y="351645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 userDrawn="1"/>
        </p:nvSpPr>
        <p:spPr>
          <a:xfrm>
            <a:off x="6319867" y="2479204"/>
            <a:ext cx="1183534" cy="11835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6635464" y="27948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7552767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7579250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7723266" y="3516450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 userDrawn="1"/>
        </p:nvSpPr>
        <p:spPr>
          <a:xfrm>
            <a:off x="12060287" y="2479204"/>
            <a:ext cx="1183534" cy="11835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図プレースホルダー 12"/>
          <p:cNvSpPr>
            <a:spLocks noGrp="1"/>
          </p:cNvSpPr>
          <p:nvPr>
            <p:ph type="pic" sz="quarter" idx="28" hasCustomPrompt="1"/>
          </p:nvPr>
        </p:nvSpPr>
        <p:spPr>
          <a:xfrm>
            <a:off x="12375884" y="27948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293187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319670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正方形/長方形 48"/>
          <p:cNvSpPr/>
          <p:nvPr userDrawn="1"/>
        </p:nvSpPr>
        <p:spPr>
          <a:xfrm>
            <a:off x="13463686" y="3516450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586116" y="5727948"/>
            <a:ext cx="1183534" cy="118353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図プレースホルダー 12"/>
          <p:cNvSpPr>
            <a:spLocks noGrp="1"/>
          </p:cNvSpPr>
          <p:nvPr>
            <p:ph type="pic" sz="quarter" idx="31" hasCustomPrompt="1"/>
          </p:nvPr>
        </p:nvSpPr>
        <p:spPr>
          <a:xfrm>
            <a:off x="901713" y="6043545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819016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845499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1989515" y="676519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 userDrawn="1"/>
        </p:nvSpPr>
        <p:spPr>
          <a:xfrm>
            <a:off x="6331729" y="5727948"/>
            <a:ext cx="1183534" cy="11835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図プレースホルダー 12"/>
          <p:cNvSpPr>
            <a:spLocks noGrp="1"/>
          </p:cNvSpPr>
          <p:nvPr>
            <p:ph type="pic" sz="quarter" idx="34" hasCustomPrompt="1"/>
          </p:nvPr>
        </p:nvSpPr>
        <p:spPr>
          <a:xfrm>
            <a:off x="6647326" y="6043545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7564629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7591112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正方形/長方形 58"/>
          <p:cNvSpPr/>
          <p:nvPr userDrawn="1"/>
        </p:nvSpPr>
        <p:spPr>
          <a:xfrm>
            <a:off x="7735128" y="6765194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 userDrawn="1"/>
        </p:nvSpPr>
        <p:spPr>
          <a:xfrm>
            <a:off x="12072149" y="5727948"/>
            <a:ext cx="1183534" cy="118353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図プレースホルダー 12"/>
          <p:cNvSpPr>
            <a:spLocks noGrp="1"/>
          </p:cNvSpPr>
          <p:nvPr>
            <p:ph type="pic" sz="quarter" idx="37" hasCustomPrompt="1"/>
          </p:nvPr>
        </p:nvSpPr>
        <p:spPr>
          <a:xfrm>
            <a:off x="12387746" y="6043545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13305049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6"/>
          <p:cNvSpPr>
            <a:spLocks noGrp="1"/>
          </p:cNvSpPr>
          <p:nvPr>
            <p:ph type="body" sz="quarter" idx="39" hasCustomPrompt="1"/>
          </p:nvPr>
        </p:nvSpPr>
        <p:spPr>
          <a:xfrm>
            <a:off x="13331532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 userDrawn="1"/>
        </p:nvSpPr>
        <p:spPr>
          <a:xfrm>
            <a:off x="13475548" y="6765194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054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50"/>
                            </p:stCondLst>
                            <p:childTnLst>
                              <p:par>
                                <p:cTn id="4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60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200"/>
                            </p:stCondLst>
                            <p:childTnLst>
                              <p:par>
                                <p:cTn id="7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950"/>
                            </p:stCondLst>
                            <p:childTnLst>
                              <p:par>
                                <p:cTn id="9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550"/>
                            </p:stCondLst>
                            <p:childTnLst>
                              <p:par>
                                <p:cTn id="10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300"/>
                            </p:stCondLst>
                            <p:childTnLst>
                              <p:par>
                                <p:cTn id="12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900"/>
                            </p:stCondLst>
                            <p:childTnLst>
                              <p:par>
                                <p:cTn id="1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6650"/>
                            </p:stCondLst>
                            <p:childTnLst>
                              <p:par>
                                <p:cTn id="16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7250"/>
                            </p:stCondLst>
                            <p:childTnLst>
                              <p:par>
                                <p:cTn id="17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8000"/>
                            </p:stCondLst>
                            <p:childTnLst>
                              <p:par>
                                <p:cTn id="19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0" grpId="0"/>
      <p:bldP spid="20" grpId="1"/>
      <p:bldP spid="2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1" grpId="1" animBg="1"/>
      <p:bldP spid="41" grpId="0"/>
      <p:bldP spid="41" grpId="1"/>
      <p:bldP spid="4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 animBg="1"/>
      <p:bldP spid="45" grpId="1" animBg="1"/>
      <p:bldP spid="46" grpId="0"/>
      <p:bldP spid="46" grpId="1"/>
      <p:bldP spid="4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animBg="1"/>
      <p:bldP spid="50" grpId="1" animBg="1"/>
      <p:bldP spid="51" grpId="0"/>
      <p:bldP spid="51" grpId="1"/>
      <p:bldP spid="5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animBg="1"/>
      <p:bldP spid="55" grpId="0" animBg="1"/>
      <p:bldP spid="55" grpId="1" animBg="1"/>
      <p:bldP spid="56" grpId="0"/>
      <p:bldP spid="56" grpId="1"/>
      <p:bldP spid="5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animBg="1"/>
      <p:bldP spid="60" grpId="0" animBg="1"/>
      <p:bldP spid="60" grpId="1" animBg="1"/>
      <p:bldP spid="61" grpId="0"/>
      <p:bldP spid="61" grpId="1"/>
      <p:bldP spid="6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numer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574254" y="2479204"/>
            <a:ext cx="1183534" cy="11835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1</a:t>
            </a:r>
            <a:endParaRPr kumimoji="1" lang="ja-JP" altLang="en-US" sz="3600" dirty="0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kumimoji="1" lang="en-US" altLang="ja-JP" sz="24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807154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円/楕円 30"/>
          <p:cNvSpPr/>
          <p:nvPr userDrawn="1"/>
        </p:nvSpPr>
        <p:spPr>
          <a:xfrm>
            <a:off x="6319867" y="2479204"/>
            <a:ext cx="1183534" cy="11835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2</a:t>
            </a:r>
            <a:endParaRPr kumimoji="1" lang="ja-JP" altLang="en-US" sz="3600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7552767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円/楕円 44"/>
          <p:cNvSpPr/>
          <p:nvPr userDrawn="1"/>
        </p:nvSpPr>
        <p:spPr>
          <a:xfrm>
            <a:off x="12060287" y="2479204"/>
            <a:ext cx="1183534" cy="11835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3</a:t>
            </a:r>
            <a:endParaRPr kumimoji="1" lang="ja-JP" altLang="en-US" sz="3600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293187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0" name="円/楕円 49"/>
          <p:cNvSpPr/>
          <p:nvPr userDrawn="1"/>
        </p:nvSpPr>
        <p:spPr>
          <a:xfrm>
            <a:off x="2483350" y="6306974"/>
            <a:ext cx="1183534" cy="118353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4</a:t>
            </a:r>
            <a:endParaRPr kumimoji="1" lang="ja-JP" altLang="en-US" sz="3600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3716250" y="655213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5" name="円/楕円 54"/>
          <p:cNvSpPr/>
          <p:nvPr userDrawn="1"/>
        </p:nvSpPr>
        <p:spPr>
          <a:xfrm>
            <a:off x="9651363" y="6306974"/>
            <a:ext cx="1183534" cy="11835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5</a:t>
            </a:r>
            <a:endParaRPr kumimoji="1" lang="ja-JP" altLang="en-US" sz="3600" dirty="0"/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10884263" y="655213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0348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50"/>
                            </p:stCondLst>
                            <p:childTnLst>
                              <p:par>
                                <p:cTn id="2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600"/>
                            </p:stCondLst>
                            <p:childTnLst>
                              <p:par>
                                <p:cTn id="3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00"/>
                            </p:stCondLst>
                            <p:childTnLst>
                              <p:par>
                                <p:cTn id="4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950"/>
                            </p:stCondLst>
                            <p:childTnLst>
                              <p:par>
                                <p:cTn id="5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50"/>
                            </p:stCondLst>
                            <p:childTnLst>
                              <p:par>
                                <p:cTn id="5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300"/>
                            </p:stCondLst>
                            <p:childTnLst>
                              <p:par>
                                <p:cTn id="6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900"/>
                            </p:stCondLst>
                            <p:childTnLst>
                              <p:par>
                                <p:cTn id="7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650"/>
                            </p:stCondLst>
                            <p:childTnLst>
                              <p:par>
                                <p:cTn id="8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/>
      <p:bldP spid="31" grpId="1" animBg="1"/>
      <p:bldP spid="4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animBg="1"/>
      <p:bldP spid="45" grpId="1" animBg="1"/>
      <p:bldP spid="4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animBg="1"/>
      <p:bldP spid="50" grpId="1" animBg="1"/>
      <p:bldP spid="5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animBg="1"/>
      <p:bldP spid="55" grpId="1" animBg="1"/>
      <p:bldP spid="5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 userDrawn="1"/>
        </p:nvSpPr>
        <p:spPr>
          <a:xfrm>
            <a:off x="6297509" y="6731486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40" name="円/楕円 39"/>
          <p:cNvSpPr/>
          <p:nvPr userDrawn="1"/>
        </p:nvSpPr>
        <p:spPr>
          <a:xfrm>
            <a:off x="2067923" y="3222046"/>
            <a:ext cx="5060429" cy="506042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 userDrawn="1"/>
        </p:nvSpPr>
        <p:spPr>
          <a:xfrm>
            <a:off x="1465789" y="3814949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 userDrawn="1"/>
        </p:nvSpPr>
        <p:spPr>
          <a:xfrm>
            <a:off x="1904038" y="3097899"/>
            <a:ext cx="5060429" cy="5060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2067923" y="3222046"/>
            <a:ext cx="4916413" cy="491641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4" name="円/楕円 43"/>
          <p:cNvSpPr/>
          <p:nvPr userDrawn="1"/>
        </p:nvSpPr>
        <p:spPr>
          <a:xfrm>
            <a:off x="771779" y="3078030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 userDrawn="1"/>
        </p:nvSpPr>
        <p:spPr>
          <a:xfrm>
            <a:off x="2149865" y="3125836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 userDrawn="1"/>
        </p:nvSpPr>
        <p:spPr>
          <a:xfrm>
            <a:off x="7300185" y="6347336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011062" y="4280927"/>
            <a:ext cx="8732894" cy="386702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8155077" y="4097534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011061" y="3129723"/>
            <a:ext cx="8732894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8819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12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1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600"/>
                            </p:stCondLst>
                            <p:childTnLst>
                              <p:par>
                                <p:cTn id="80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200"/>
                            </p:stCondLst>
                            <p:childTnLst>
                              <p:par>
                                <p:cTn id="8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build="p">
        <p:tmplLst>
          <p:tmpl lvl="1">
            <p:tnLst>
              <p:par>
                <p:cTn presetID="2" presetClass="entr" presetSubtype="3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円/楕円 39"/>
          <p:cNvSpPr/>
          <p:nvPr userDrawn="1"/>
        </p:nvSpPr>
        <p:spPr>
          <a:xfrm>
            <a:off x="4458345" y="3412627"/>
            <a:ext cx="4022085" cy="4022085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1" name="円/楕円 40"/>
          <p:cNvSpPr/>
          <p:nvPr userDrawn="1"/>
        </p:nvSpPr>
        <p:spPr>
          <a:xfrm>
            <a:off x="2445722" y="6065022"/>
            <a:ext cx="2917180" cy="291718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1869641" y="2792663"/>
            <a:ext cx="3079949" cy="30799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0" name="円/楕円 29"/>
          <p:cNvSpPr/>
          <p:nvPr userDrawn="1"/>
        </p:nvSpPr>
        <p:spPr>
          <a:xfrm>
            <a:off x="7175549" y="7260833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31" name="円/楕円 30"/>
          <p:cNvSpPr/>
          <p:nvPr userDrawn="1"/>
        </p:nvSpPr>
        <p:spPr>
          <a:xfrm>
            <a:off x="1574220" y="6165309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768041" y="2685392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4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4379821" y="3328309"/>
            <a:ext cx="3976216" cy="3976216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3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7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2409803" y="6018154"/>
            <a:ext cx="2843075" cy="2843075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2" name="円/楕円 31"/>
          <p:cNvSpPr/>
          <p:nvPr userDrawn="1"/>
        </p:nvSpPr>
        <p:spPr>
          <a:xfrm>
            <a:off x="903945" y="5316417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 userDrawn="1"/>
        </p:nvSpPr>
        <p:spPr>
          <a:xfrm>
            <a:off x="2064474" y="5656588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 userDrawn="1"/>
        </p:nvSpPr>
        <p:spPr>
          <a:xfrm>
            <a:off x="6367929" y="7855916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1" name="アーチ 20"/>
          <p:cNvSpPr/>
          <p:nvPr userDrawn="1"/>
        </p:nvSpPr>
        <p:spPr>
          <a:xfrm rot="3600000">
            <a:off x="9163259" y="24204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2" name="アーチ 21"/>
          <p:cNvSpPr/>
          <p:nvPr userDrawn="1"/>
        </p:nvSpPr>
        <p:spPr>
          <a:xfrm rot="6618510">
            <a:off x="9279847" y="25370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020638" y="2655891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0706654" y="3362068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アーチ 35"/>
          <p:cNvSpPr/>
          <p:nvPr userDrawn="1"/>
        </p:nvSpPr>
        <p:spPr>
          <a:xfrm rot="3600000">
            <a:off x="9163259" y="5835460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7" name="アーチ 36"/>
          <p:cNvSpPr/>
          <p:nvPr userDrawn="1"/>
        </p:nvSpPr>
        <p:spPr>
          <a:xfrm rot="6618510">
            <a:off x="9279847" y="5952048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10020638" y="6070930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0706654" y="6777107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8539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5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" presetClass="entr" presetSubtype="12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100"/>
                            </p:stCondLst>
                            <p:childTnLst>
                              <p:par>
                                <p:cTn id="1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850"/>
                            </p:stCondLst>
                            <p:childTnLst>
                              <p:par>
                                <p:cTn id="1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950"/>
                            </p:stCondLst>
                            <p:childTnLst>
                              <p:par>
                                <p:cTn id="1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5" grpId="0" animBg="1"/>
      <p:bldP spid="5" grpId="1" animBg="1"/>
      <p:bldP spid="30" grpId="0" animBg="1"/>
      <p:bldP spid="30" grpId="1" animBg="1"/>
      <p:bldP spid="31" grpId="0" animBg="1"/>
      <p:bldP spid="31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1" grpId="1" animBg="1"/>
      <p:bldP spid="14" grpId="0" animBg="1"/>
      <p:bldP spid="14" grpId="1" animBg="1"/>
      <p:bldP spid="17" grpId="0" animBg="1"/>
      <p:bldP spid="17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21" grpId="0" animBg="1"/>
      <p:bldP spid="21" grpId="1" animBg="1"/>
      <p:bldP spid="22" grpId="0" animBg="1"/>
      <p:bldP spid="22" grpId="1" animBg="1"/>
      <p:bldP spid="23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animBg="1"/>
      <p:bldP spid="36" grpId="1" animBg="1"/>
      <p:bldP spid="37" grpId="0" animBg="1"/>
      <p:bldP spid="37" grpId="1" animBg="1"/>
      <p:bldP spid="38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円/楕円 65"/>
          <p:cNvSpPr/>
          <p:nvPr userDrawn="1"/>
        </p:nvSpPr>
        <p:spPr>
          <a:xfrm>
            <a:off x="9664871" y="2437214"/>
            <a:ext cx="1756228" cy="175622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1045031" y="5921829"/>
            <a:ext cx="1756228" cy="175622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9519784" y="3626742"/>
            <a:ext cx="8766629" cy="375377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940796" y="6513388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6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6" y="7271656"/>
            <a:ext cx="6086591" cy="2119087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0647831" y="2696964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509009" y="7467596"/>
            <a:ext cx="7762991" cy="1632861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2632513"/>
            <a:ext cx="8766629" cy="3753773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5" name="円/楕円 64"/>
          <p:cNvSpPr/>
          <p:nvPr userDrawn="1"/>
        </p:nvSpPr>
        <p:spPr>
          <a:xfrm>
            <a:off x="540658" y="7173684"/>
            <a:ext cx="1008745" cy="100874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67" name="円/楕円 66"/>
          <p:cNvSpPr/>
          <p:nvPr userDrawn="1"/>
        </p:nvSpPr>
        <p:spPr>
          <a:xfrm>
            <a:off x="11165457" y="1867529"/>
            <a:ext cx="878114" cy="87811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>
            <a:off x="0" y="6386286"/>
            <a:ext cx="8766630" cy="943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68" name="正方形/長方形 67"/>
          <p:cNvSpPr/>
          <p:nvPr userDrawn="1"/>
        </p:nvSpPr>
        <p:spPr>
          <a:xfrm>
            <a:off x="9519784" y="3531926"/>
            <a:ext cx="8766630" cy="943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90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00"/>
                            </p:stCondLst>
                            <p:childTnLst>
                              <p:par>
                                <p:cTn id="4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45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650"/>
                            </p:stCondLst>
                            <p:childTnLst>
                              <p:par>
                                <p:cTn id="7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6" grpId="1" animBg="1"/>
      <p:bldP spid="11" grpId="0" animBg="1"/>
      <p:bldP spid="11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8" grpId="0" animBg="1"/>
      <p:bldP spid="55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animBg="1"/>
      <p:bldP spid="65" grpId="0" animBg="1"/>
      <p:bldP spid="65" grpId="1" animBg="1"/>
      <p:bldP spid="67" grpId="0" animBg="1"/>
      <p:bldP spid="67" grpId="1" animBg="1"/>
      <p:bldP spid="12" grpId="0" animBg="1"/>
      <p:bldP spid="6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1382135" y="2742860"/>
            <a:ext cx="3152799" cy="31527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1218250" y="2618713"/>
            <a:ext cx="3152799" cy="315279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353999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5539138" y="2742860"/>
            <a:ext cx="3152799" cy="3152799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5375253" y="2618713"/>
            <a:ext cx="3152799" cy="315279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5511002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3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9696141" y="2742860"/>
            <a:ext cx="3152799" cy="3152799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9532256" y="2618713"/>
            <a:ext cx="3152799" cy="315279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9668005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13853145" y="2742860"/>
            <a:ext cx="3152799" cy="3152799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13689260" y="2618713"/>
            <a:ext cx="3152799" cy="315279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13825009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4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882803" y="5988137"/>
            <a:ext cx="397763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35285" y="7219190"/>
            <a:ext cx="3715678" cy="1643461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1272944" y="7117857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020318" y="5985793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200268" y="7216846"/>
            <a:ext cx="3715678" cy="1643461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5437927" y="7115513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190501" y="5988137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365251" y="7219190"/>
            <a:ext cx="3715678" cy="1643461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9602910" y="7117857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360684" y="5988137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530235" y="7219190"/>
            <a:ext cx="3715678" cy="1643461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3767894" y="7117857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032937" y="6485306"/>
            <a:ext cx="3715678" cy="573935"/>
          </a:xfrm>
        </p:spPr>
        <p:txBody>
          <a:bodyPr anchor="t">
            <a:noAutofit/>
          </a:bodyPr>
          <a:lstStyle>
            <a:lvl1pPr algn="ctr">
              <a:defRPr sz="1800" i="1" baseline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5197920" y="6482962"/>
            <a:ext cx="3715678" cy="573935"/>
          </a:xfrm>
        </p:spPr>
        <p:txBody>
          <a:bodyPr anchor="t">
            <a:noAutofit/>
          </a:bodyPr>
          <a:lstStyle>
            <a:lvl1pPr algn="ctr">
              <a:defRPr sz="1800" i="1" baseline="0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9362903" y="6485306"/>
            <a:ext cx="3715678" cy="573935"/>
          </a:xfrm>
        </p:spPr>
        <p:txBody>
          <a:bodyPr anchor="t">
            <a:noAutofit/>
          </a:bodyPr>
          <a:lstStyle>
            <a:lvl1pPr algn="ctr">
              <a:defRPr sz="1800" i="1" baseline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13527887" y="6485306"/>
            <a:ext cx="3715678" cy="573935"/>
          </a:xfrm>
        </p:spPr>
        <p:txBody>
          <a:bodyPr anchor="t">
            <a:noAutofit/>
          </a:bodyPr>
          <a:lstStyle>
            <a:lvl1pPr algn="ctr">
              <a:defRPr sz="1800" i="1" baseline="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51170" y="9432788"/>
            <a:ext cx="1080120" cy="547688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3800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5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50"/>
                            </p:stCondLst>
                            <p:childTnLst>
                              <p:par>
                                <p:cTn id="4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6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550"/>
                            </p:stCondLst>
                            <p:childTnLst>
                              <p:par>
                                <p:cTn id="11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05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550"/>
                            </p:stCondLst>
                            <p:childTnLst>
                              <p:par>
                                <p:cTn id="12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15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9100"/>
                            </p:stCondLst>
                            <p:childTnLst>
                              <p:par>
                                <p:cTn id="15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9600"/>
                            </p:stCondLst>
                            <p:childTnLst>
                              <p:par>
                                <p:cTn id="1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100"/>
                            </p:stCondLst>
                            <p:childTnLst>
                              <p:par>
                                <p:cTn id="16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1382135" y="2742860"/>
            <a:ext cx="3152799" cy="31527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1218250" y="2618713"/>
            <a:ext cx="3152799" cy="315279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353999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5539138" y="2742860"/>
            <a:ext cx="3152799" cy="3152799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5375253" y="2618713"/>
            <a:ext cx="3152799" cy="315279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5511002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3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9696141" y="2742860"/>
            <a:ext cx="3152799" cy="3152799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9532256" y="2618713"/>
            <a:ext cx="3152799" cy="315279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9668005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13853145" y="2742860"/>
            <a:ext cx="3152799" cy="3152799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13689260" y="2618713"/>
            <a:ext cx="3152799" cy="315279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13825009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4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882803" y="5988137"/>
            <a:ext cx="397763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35285" y="6781868"/>
            <a:ext cx="3715678" cy="1898306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1272944" y="6680535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020318" y="5985793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200268" y="6779524"/>
            <a:ext cx="3715678" cy="1898306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5437927" y="6678191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190501" y="5988137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365251" y="6781868"/>
            <a:ext cx="3715678" cy="1898306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9602910" y="6680535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360684" y="5988137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530235" y="6781868"/>
            <a:ext cx="3715678" cy="1898306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3767894" y="6680535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51170" y="9432788"/>
            <a:ext cx="1080120" cy="547688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4417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5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50"/>
                            </p:stCondLst>
                            <p:childTnLst>
                              <p:par>
                                <p:cTn id="4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6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550"/>
                            </p:stCondLst>
                            <p:childTnLst>
                              <p:par>
                                <p:cTn id="10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050"/>
                            </p:stCondLst>
                            <p:childTnLst>
                              <p:par>
                                <p:cTn id="11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65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7600"/>
                            </p:stCondLst>
                            <p:childTnLst>
                              <p:par>
                                <p:cTn id="14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8100"/>
                            </p:stCondLst>
                            <p:childTnLst>
                              <p:par>
                                <p:cTn id="14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アーチ 4"/>
          <p:cNvSpPr/>
          <p:nvPr userDrawn="1"/>
        </p:nvSpPr>
        <p:spPr>
          <a:xfrm rot="3600000">
            <a:off x="1165671" y="257561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3" name="アーチ 12"/>
          <p:cNvSpPr/>
          <p:nvPr userDrawn="1"/>
        </p:nvSpPr>
        <p:spPr>
          <a:xfrm rot="6618510">
            <a:off x="1282259" y="269219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0" y="2811081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5" y="4451978"/>
            <a:ext cx="13938025" cy="3227826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953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5" grpId="1" animBg="1"/>
      <p:bldP spid="13" grpId="0" animBg="1"/>
      <p:bldP spid="13" grpId="1" animBg="1"/>
      <p:bldP spid="15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sk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 userDrawn="1"/>
        </p:nvSpPr>
        <p:spPr>
          <a:xfrm>
            <a:off x="4684657" y="5560522"/>
            <a:ext cx="1032497" cy="103249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0" name="円/楕円 9"/>
          <p:cNvSpPr/>
          <p:nvPr userDrawn="1"/>
        </p:nvSpPr>
        <p:spPr>
          <a:xfrm>
            <a:off x="5706494" y="6515035"/>
            <a:ext cx="405980" cy="40598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1357412" y="2815601"/>
            <a:ext cx="4163054" cy="416305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996836" y="2898945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193527" y="2691454"/>
            <a:ext cx="4163054" cy="416305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329275" y="2815600"/>
            <a:ext cx="4044577" cy="4044577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627840" y="2220419"/>
            <a:ext cx="565687" cy="56568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541846" y="7178630"/>
            <a:ext cx="5663368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799793" y="7802411"/>
            <a:ext cx="5147474" cy="573935"/>
          </a:xfrm>
        </p:spPr>
        <p:txBody>
          <a:bodyPr anchor="t">
            <a:noAutofit/>
          </a:bodyPr>
          <a:lstStyle>
            <a:lvl1pPr algn="ctr">
              <a:defRPr sz="2000" i="1" baseline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185744" y="2506652"/>
            <a:ext cx="5627977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212228" y="3386005"/>
            <a:ext cx="5586604" cy="217451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6356244" y="3298740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 userDrawn="1"/>
        </p:nvSpPr>
        <p:spPr>
          <a:xfrm>
            <a:off x="6356244" y="5763825"/>
            <a:ext cx="829194" cy="82919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図プレースホルダー 12"/>
          <p:cNvSpPr>
            <a:spLocks noGrp="1"/>
          </p:cNvSpPr>
          <p:nvPr>
            <p:ph type="pic" sz="quarter" idx="20" hasCustomPrompt="1"/>
          </p:nvPr>
        </p:nvSpPr>
        <p:spPr>
          <a:xfrm>
            <a:off x="6484144" y="5891725"/>
            <a:ext cx="573395" cy="57339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5" name="円/楕円 24"/>
          <p:cNvSpPr/>
          <p:nvPr userDrawn="1"/>
        </p:nvSpPr>
        <p:spPr>
          <a:xfrm>
            <a:off x="6356243" y="6831797"/>
            <a:ext cx="829194" cy="82919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図プレースホルダー 12"/>
          <p:cNvSpPr>
            <a:spLocks noGrp="1"/>
          </p:cNvSpPr>
          <p:nvPr>
            <p:ph type="pic" sz="quarter" idx="32" hasCustomPrompt="1"/>
          </p:nvPr>
        </p:nvSpPr>
        <p:spPr>
          <a:xfrm>
            <a:off x="6484143" y="6959697"/>
            <a:ext cx="573395" cy="57339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7" name="円/楕円 26"/>
          <p:cNvSpPr/>
          <p:nvPr userDrawn="1"/>
        </p:nvSpPr>
        <p:spPr>
          <a:xfrm>
            <a:off x="6356244" y="7899770"/>
            <a:ext cx="829194" cy="82919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図プレースホルダー 12"/>
          <p:cNvSpPr>
            <a:spLocks noGrp="1"/>
          </p:cNvSpPr>
          <p:nvPr>
            <p:ph type="pic" sz="quarter" idx="33" hasCustomPrompt="1"/>
          </p:nvPr>
        </p:nvSpPr>
        <p:spPr>
          <a:xfrm>
            <a:off x="6484144" y="8027670"/>
            <a:ext cx="573395" cy="57339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7185438" y="5818382"/>
            <a:ext cx="4629197" cy="720080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7185438" y="6886354"/>
            <a:ext cx="4629197" cy="720080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7185438" y="7954327"/>
            <a:ext cx="4629197" cy="720080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7" hasCustomPrompt="1"/>
          </p:nvPr>
        </p:nvSpPr>
        <p:spPr>
          <a:xfrm>
            <a:off x="11978303" y="2503262"/>
            <a:ext cx="5061477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2148803" y="3295350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11968545" y="3606078"/>
            <a:ext cx="5147474" cy="573935"/>
          </a:xfrm>
        </p:spPr>
        <p:txBody>
          <a:bodyPr anchor="t">
            <a:noAutofit/>
          </a:bodyPr>
          <a:lstStyle>
            <a:lvl1pPr algn="l">
              <a:defRPr sz="2000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97" name="グループ化 96"/>
          <p:cNvGrpSpPr/>
          <p:nvPr userDrawn="1"/>
        </p:nvGrpSpPr>
        <p:grpSpPr>
          <a:xfrm>
            <a:off x="12099171" y="4206974"/>
            <a:ext cx="5138100" cy="430805"/>
            <a:chOff x="12418479" y="4395656"/>
            <a:chExt cx="5138100" cy="430805"/>
          </a:xfrm>
        </p:grpSpPr>
        <p:sp>
          <p:nvSpPr>
            <p:cNvPr id="37" name="円/楕円 36"/>
            <p:cNvSpPr/>
            <p:nvPr userDrawn="1"/>
          </p:nvSpPr>
          <p:spPr>
            <a:xfrm>
              <a:off x="12418479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円/楕円 37"/>
            <p:cNvSpPr/>
            <p:nvPr userDrawn="1"/>
          </p:nvSpPr>
          <p:spPr>
            <a:xfrm>
              <a:off x="12941512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 userDrawn="1"/>
          </p:nvSpPr>
          <p:spPr>
            <a:xfrm>
              <a:off x="13464545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 userDrawn="1"/>
          </p:nvSpPr>
          <p:spPr>
            <a:xfrm>
              <a:off x="13987578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円/楕円 40"/>
            <p:cNvSpPr/>
            <p:nvPr userDrawn="1"/>
          </p:nvSpPr>
          <p:spPr>
            <a:xfrm>
              <a:off x="14510611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円/楕円 41"/>
            <p:cNvSpPr/>
            <p:nvPr userDrawn="1"/>
          </p:nvSpPr>
          <p:spPr>
            <a:xfrm>
              <a:off x="15556677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円/楕円 42"/>
            <p:cNvSpPr/>
            <p:nvPr userDrawn="1"/>
          </p:nvSpPr>
          <p:spPr>
            <a:xfrm>
              <a:off x="16079710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円/楕円 43"/>
            <p:cNvSpPr/>
            <p:nvPr userDrawn="1"/>
          </p:nvSpPr>
          <p:spPr>
            <a:xfrm>
              <a:off x="17125774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円/楕円 44"/>
            <p:cNvSpPr/>
            <p:nvPr userDrawn="1"/>
          </p:nvSpPr>
          <p:spPr>
            <a:xfrm>
              <a:off x="15033644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 userDrawn="1"/>
          </p:nvSpPr>
          <p:spPr>
            <a:xfrm>
              <a:off x="16602743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1" name="テキスト プレースホルダー 6"/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11968545" y="4912576"/>
            <a:ext cx="5147474" cy="573935"/>
          </a:xfrm>
        </p:spPr>
        <p:txBody>
          <a:bodyPr anchor="t">
            <a:noAutofit/>
          </a:bodyPr>
          <a:lstStyle>
            <a:lvl1pPr algn="l">
              <a:defRPr sz="2000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98" name="グループ化 97"/>
          <p:cNvGrpSpPr/>
          <p:nvPr userDrawn="1"/>
        </p:nvGrpSpPr>
        <p:grpSpPr>
          <a:xfrm>
            <a:off x="12099171" y="5513472"/>
            <a:ext cx="5138100" cy="430805"/>
            <a:chOff x="12418479" y="5702154"/>
            <a:chExt cx="5138100" cy="430805"/>
          </a:xfrm>
        </p:grpSpPr>
        <p:sp>
          <p:nvSpPr>
            <p:cNvPr id="63" name="円/楕円 62"/>
            <p:cNvSpPr/>
            <p:nvPr userDrawn="1"/>
          </p:nvSpPr>
          <p:spPr>
            <a:xfrm>
              <a:off x="12418479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円/楕円 63"/>
            <p:cNvSpPr/>
            <p:nvPr userDrawn="1"/>
          </p:nvSpPr>
          <p:spPr>
            <a:xfrm>
              <a:off x="12941512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円/楕円 64"/>
            <p:cNvSpPr/>
            <p:nvPr userDrawn="1"/>
          </p:nvSpPr>
          <p:spPr>
            <a:xfrm>
              <a:off x="13464545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円/楕円 65"/>
            <p:cNvSpPr/>
            <p:nvPr userDrawn="1"/>
          </p:nvSpPr>
          <p:spPr>
            <a:xfrm>
              <a:off x="13987578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円/楕円 66"/>
            <p:cNvSpPr/>
            <p:nvPr userDrawn="1"/>
          </p:nvSpPr>
          <p:spPr>
            <a:xfrm>
              <a:off x="14510611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円/楕円 67"/>
            <p:cNvSpPr/>
            <p:nvPr userDrawn="1"/>
          </p:nvSpPr>
          <p:spPr>
            <a:xfrm>
              <a:off x="15556677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円/楕円 68"/>
            <p:cNvSpPr/>
            <p:nvPr userDrawn="1"/>
          </p:nvSpPr>
          <p:spPr>
            <a:xfrm>
              <a:off x="16079710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円/楕円 69"/>
            <p:cNvSpPr/>
            <p:nvPr userDrawn="1"/>
          </p:nvSpPr>
          <p:spPr>
            <a:xfrm>
              <a:off x="17125774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円/楕円 70"/>
            <p:cNvSpPr/>
            <p:nvPr userDrawn="1"/>
          </p:nvSpPr>
          <p:spPr>
            <a:xfrm>
              <a:off x="15033644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円/楕円 71"/>
            <p:cNvSpPr/>
            <p:nvPr userDrawn="1"/>
          </p:nvSpPr>
          <p:spPr>
            <a:xfrm>
              <a:off x="16602743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3" name="テキスト プレースホルダー 6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11968545" y="6219074"/>
            <a:ext cx="5147474" cy="573935"/>
          </a:xfrm>
        </p:spPr>
        <p:txBody>
          <a:bodyPr anchor="t">
            <a:noAutofit/>
          </a:bodyPr>
          <a:lstStyle>
            <a:lvl1pPr algn="l">
              <a:defRPr sz="2000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99" name="グループ化 98"/>
          <p:cNvGrpSpPr/>
          <p:nvPr userDrawn="1"/>
        </p:nvGrpSpPr>
        <p:grpSpPr>
          <a:xfrm>
            <a:off x="12099171" y="6819970"/>
            <a:ext cx="5138100" cy="430805"/>
            <a:chOff x="12418479" y="7008652"/>
            <a:chExt cx="5138100" cy="430805"/>
          </a:xfrm>
        </p:grpSpPr>
        <p:sp>
          <p:nvSpPr>
            <p:cNvPr id="75" name="円/楕円 74"/>
            <p:cNvSpPr/>
            <p:nvPr userDrawn="1"/>
          </p:nvSpPr>
          <p:spPr>
            <a:xfrm>
              <a:off x="12418479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円/楕円 75"/>
            <p:cNvSpPr/>
            <p:nvPr userDrawn="1"/>
          </p:nvSpPr>
          <p:spPr>
            <a:xfrm>
              <a:off x="12941512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円/楕円 76"/>
            <p:cNvSpPr/>
            <p:nvPr userDrawn="1"/>
          </p:nvSpPr>
          <p:spPr>
            <a:xfrm>
              <a:off x="13464545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円/楕円 77"/>
            <p:cNvSpPr/>
            <p:nvPr userDrawn="1"/>
          </p:nvSpPr>
          <p:spPr>
            <a:xfrm>
              <a:off x="13987578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円/楕円 78"/>
            <p:cNvSpPr/>
            <p:nvPr userDrawn="1"/>
          </p:nvSpPr>
          <p:spPr>
            <a:xfrm>
              <a:off x="14510611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円/楕円 79"/>
            <p:cNvSpPr/>
            <p:nvPr userDrawn="1"/>
          </p:nvSpPr>
          <p:spPr>
            <a:xfrm>
              <a:off x="15556677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円/楕円 80"/>
            <p:cNvSpPr/>
            <p:nvPr userDrawn="1"/>
          </p:nvSpPr>
          <p:spPr>
            <a:xfrm>
              <a:off x="16079710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円/楕円 81"/>
            <p:cNvSpPr/>
            <p:nvPr userDrawn="1"/>
          </p:nvSpPr>
          <p:spPr>
            <a:xfrm>
              <a:off x="17125774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円/楕円 82"/>
            <p:cNvSpPr/>
            <p:nvPr userDrawn="1"/>
          </p:nvSpPr>
          <p:spPr>
            <a:xfrm>
              <a:off x="15033644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円/楕円 83"/>
            <p:cNvSpPr/>
            <p:nvPr userDrawn="1"/>
          </p:nvSpPr>
          <p:spPr>
            <a:xfrm>
              <a:off x="16602743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5" name="テキスト プレースホルダー 6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11968545" y="7525572"/>
            <a:ext cx="5147474" cy="573935"/>
          </a:xfrm>
        </p:spPr>
        <p:txBody>
          <a:bodyPr anchor="t">
            <a:noAutofit/>
          </a:bodyPr>
          <a:lstStyle>
            <a:lvl1pPr algn="l">
              <a:defRPr sz="2000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00" name="グループ化 99"/>
          <p:cNvGrpSpPr/>
          <p:nvPr userDrawn="1"/>
        </p:nvGrpSpPr>
        <p:grpSpPr>
          <a:xfrm>
            <a:off x="12099171" y="8126468"/>
            <a:ext cx="5138100" cy="430805"/>
            <a:chOff x="12418479" y="8315150"/>
            <a:chExt cx="5138100" cy="430805"/>
          </a:xfrm>
        </p:grpSpPr>
        <p:sp>
          <p:nvSpPr>
            <p:cNvPr id="87" name="円/楕円 86"/>
            <p:cNvSpPr/>
            <p:nvPr userDrawn="1"/>
          </p:nvSpPr>
          <p:spPr>
            <a:xfrm>
              <a:off x="12418479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円/楕円 87"/>
            <p:cNvSpPr/>
            <p:nvPr userDrawn="1"/>
          </p:nvSpPr>
          <p:spPr>
            <a:xfrm>
              <a:off x="12941512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円/楕円 88"/>
            <p:cNvSpPr/>
            <p:nvPr userDrawn="1"/>
          </p:nvSpPr>
          <p:spPr>
            <a:xfrm>
              <a:off x="13464545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円/楕円 89"/>
            <p:cNvSpPr/>
            <p:nvPr userDrawn="1"/>
          </p:nvSpPr>
          <p:spPr>
            <a:xfrm>
              <a:off x="13987578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円/楕円 90"/>
            <p:cNvSpPr/>
            <p:nvPr userDrawn="1"/>
          </p:nvSpPr>
          <p:spPr>
            <a:xfrm>
              <a:off x="14510611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円/楕円 91"/>
            <p:cNvSpPr/>
            <p:nvPr userDrawn="1"/>
          </p:nvSpPr>
          <p:spPr>
            <a:xfrm>
              <a:off x="15556677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円/楕円 92"/>
            <p:cNvSpPr/>
            <p:nvPr userDrawn="1"/>
          </p:nvSpPr>
          <p:spPr>
            <a:xfrm>
              <a:off x="16079710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円/楕円 93"/>
            <p:cNvSpPr/>
            <p:nvPr userDrawn="1"/>
          </p:nvSpPr>
          <p:spPr>
            <a:xfrm>
              <a:off x="17125774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円/楕円 94"/>
            <p:cNvSpPr/>
            <p:nvPr userDrawn="1"/>
          </p:nvSpPr>
          <p:spPr>
            <a:xfrm>
              <a:off x="15033644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円/楕円 95"/>
            <p:cNvSpPr/>
            <p:nvPr userDrawn="1"/>
          </p:nvSpPr>
          <p:spPr>
            <a:xfrm>
              <a:off x="16602743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1268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1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1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1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600"/>
                            </p:stCondLst>
                            <p:childTnLst>
                              <p:par>
                                <p:cTn id="10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2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700"/>
                            </p:stCondLst>
                            <p:childTnLst>
                              <p:par>
                                <p:cTn id="1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3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800"/>
                            </p:stCondLst>
                            <p:childTnLst>
                              <p:par>
                                <p:cTn id="13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400"/>
                            </p:stCondLst>
                            <p:childTnLst>
                              <p:par>
                                <p:cTn id="1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00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5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9000"/>
                            </p:stCondLst>
                            <p:childTnLst>
                              <p:par>
                                <p:cTn id="1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500"/>
                            </p:stCondLst>
                            <p:childTnLst>
                              <p:par>
                                <p:cTn id="1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0" y="5533873"/>
            <a:ext cx="18286413" cy="136071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6508" y="5533873"/>
            <a:ext cx="2871934" cy="136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15438932" y="5533871"/>
            <a:ext cx="2847482" cy="13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1290994" y="5533871"/>
            <a:ext cx="4160968" cy="13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7047864" y="5533871"/>
            <a:ext cx="4160968" cy="13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2886896" y="5533872"/>
            <a:ext cx="4160968" cy="13607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 userDrawn="1"/>
        </p:nvSpPr>
        <p:spPr>
          <a:xfrm>
            <a:off x="2573641" y="5297107"/>
            <a:ext cx="609600" cy="609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6743064" y="5297107"/>
            <a:ext cx="609600" cy="609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10928464" y="5297107"/>
            <a:ext cx="609600" cy="609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15108578" y="5297107"/>
            <a:ext cx="609600" cy="609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656175" y="4534744"/>
            <a:ext cx="2444532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1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604304" y="3852575"/>
            <a:ext cx="454827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04304" y="2428968"/>
            <a:ext cx="4548274" cy="1234562"/>
          </a:xfrm>
        </p:spPr>
        <p:txBody>
          <a:bodyPr anchor="b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1258261" y="3788883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825598" y="5961947"/>
            <a:ext cx="2444532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3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4773727" y="6629607"/>
            <a:ext cx="454827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5427684" y="737871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4773727" y="7581347"/>
            <a:ext cx="4548274" cy="123456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0010998" y="4512972"/>
            <a:ext cx="2444532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2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8959127" y="3830803"/>
            <a:ext cx="454827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8959127" y="2407196"/>
            <a:ext cx="4548274" cy="1234562"/>
          </a:xfrm>
        </p:spPr>
        <p:txBody>
          <a:bodyPr anchor="b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9613084" y="3767111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4215755" y="5961947"/>
            <a:ext cx="2444532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4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3163884" y="6629607"/>
            <a:ext cx="454827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13817841" y="7378712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3163884" y="7581347"/>
            <a:ext cx="4548274" cy="123456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3203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4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istory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アーチ 4"/>
          <p:cNvSpPr/>
          <p:nvPr userDrawn="1"/>
        </p:nvSpPr>
        <p:spPr>
          <a:xfrm rot="4617169">
            <a:off x="588794" y="5409182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>
          <a:xfrm>
            <a:off x="0" y="5922288"/>
            <a:ext cx="62736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 userDrawn="1"/>
        </p:nvSpPr>
        <p:spPr>
          <a:xfrm rot="5400000">
            <a:off x="188522" y="4473913"/>
            <a:ext cx="190693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 userDrawn="1"/>
        </p:nvSpPr>
        <p:spPr>
          <a:xfrm>
            <a:off x="1014991" y="3416303"/>
            <a:ext cx="254000" cy="254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 userDrawn="1"/>
        </p:nvSpPr>
        <p:spPr>
          <a:xfrm flipV="1">
            <a:off x="908574" y="5735600"/>
            <a:ext cx="419097" cy="41909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 userDrawn="1"/>
        </p:nvSpPr>
        <p:spPr>
          <a:xfrm flipV="1">
            <a:off x="1327671" y="5922288"/>
            <a:ext cx="2545830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アーチ 4"/>
          <p:cNvSpPr/>
          <p:nvPr userDrawn="1"/>
        </p:nvSpPr>
        <p:spPr>
          <a:xfrm rot="16982831" flipV="1">
            <a:off x="3836818" y="5396259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1" name="正方形/長方形 40"/>
          <p:cNvSpPr/>
          <p:nvPr userDrawn="1"/>
        </p:nvSpPr>
        <p:spPr>
          <a:xfrm rot="16200000" flipV="1">
            <a:off x="3436546" y="7365351"/>
            <a:ext cx="1906939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 userDrawn="1"/>
        </p:nvSpPr>
        <p:spPr>
          <a:xfrm flipV="1">
            <a:off x="4263015" y="8214680"/>
            <a:ext cx="254000" cy="25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 userDrawn="1"/>
        </p:nvSpPr>
        <p:spPr>
          <a:xfrm>
            <a:off x="4161415" y="5734608"/>
            <a:ext cx="419097" cy="41909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/>
          <p:cNvSpPr/>
          <p:nvPr userDrawn="1"/>
        </p:nvSpPr>
        <p:spPr>
          <a:xfrm>
            <a:off x="4580512" y="5921298"/>
            <a:ext cx="254583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アーチ 4"/>
          <p:cNvSpPr/>
          <p:nvPr userDrawn="1"/>
        </p:nvSpPr>
        <p:spPr>
          <a:xfrm rot="4617169">
            <a:off x="7089659" y="5413504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1" name="正方形/長方形 50"/>
          <p:cNvSpPr/>
          <p:nvPr userDrawn="1"/>
        </p:nvSpPr>
        <p:spPr>
          <a:xfrm rot="5400000">
            <a:off x="6689387" y="4478235"/>
            <a:ext cx="1906939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 userDrawn="1"/>
        </p:nvSpPr>
        <p:spPr>
          <a:xfrm>
            <a:off x="7515856" y="3420625"/>
            <a:ext cx="254000" cy="25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 userDrawn="1"/>
        </p:nvSpPr>
        <p:spPr>
          <a:xfrm flipV="1">
            <a:off x="7420581" y="5735600"/>
            <a:ext cx="419097" cy="41909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/>
          <p:cNvSpPr/>
          <p:nvPr userDrawn="1"/>
        </p:nvSpPr>
        <p:spPr>
          <a:xfrm flipV="1">
            <a:off x="7839678" y="5922288"/>
            <a:ext cx="254583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アーチ 4"/>
          <p:cNvSpPr/>
          <p:nvPr userDrawn="1"/>
        </p:nvSpPr>
        <p:spPr>
          <a:xfrm rot="16982831" flipV="1">
            <a:off x="10348825" y="5396259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7" name="正方形/長方形 56"/>
          <p:cNvSpPr/>
          <p:nvPr userDrawn="1"/>
        </p:nvSpPr>
        <p:spPr>
          <a:xfrm rot="16200000" flipV="1">
            <a:off x="9948553" y="7365351"/>
            <a:ext cx="1906939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 userDrawn="1"/>
        </p:nvSpPr>
        <p:spPr>
          <a:xfrm flipV="1">
            <a:off x="10775022" y="8214680"/>
            <a:ext cx="254000" cy="25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 userDrawn="1"/>
        </p:nvSpPr>
        <p:spPr>
          <a:xfrm>
            <a:off x="10673422" y="5734608"/>
            <a:ext cx="419097" cy="41909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正方形/長方形 60"/>
          <p:cNvSpPr/>
          <p:nvPr userDrawn="1"/>
        </p:nvSpPr>
        <p:spPr>
          <a:xfrm>
            <a:off x="11092519" y="5921298"/>
            <a:ext cx="2545830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アーチ 4"/>
          <p:cNvSpPr/>
          <p:nvPr userDrawn="1"/>
        </p:nvSpPr>
        <p:spPr>
          <a:xfrm rot="4617169">
            <a:off x="13601666" y="5413504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3" name="正方形/長方形 62"/>
          <p:cNvSpPr/>
          <p:nvPr userDrawn="1"/>
        </p:nvSpPr>
        <p:spPr>
          <a:xfrm rot="5400000">
            <a:off x="13201394" y="4478235"/>
            <a:ext cx="1906939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 userDrawn="1"/>
        </p:nvSpPr>
        <p:spPr>
          <a:xfrm>
            <a:off x="14027863" y="3420625"/>
            <a:ext cx="254000" cy="25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 userDrawn="1"/>
        </p:nvSpPr>
        <p:spPr>
          <a:xfrm flipV="1">
            <a:off x="13928051" y="5735600"/>
            <a:ext cx="419097" cy="41909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7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327671" y="3270347"/>
            <a:ext cx="3678319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334401" y="4025991"/>
            <a:ext cx="3678319" cy="123456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3" name="正方形/長方形 72"/>
          <p:cNvSpPr/>
          <p:nvPr userDrawn="1"/>
        </p:nvSpPr>
        <p:spPr>
          <a:xfrm>
            <a:off x="1477604" y="3928583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291646" y="2688817"/>
            <a:ext cx="1746409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1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7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7814278" y="3270347"/>
            <a:ext cx="3678319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7821008" y="4025991"/>
            <a:ext cx="3678319" cy="123456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7" name="正方形/長方形 76"/>
          <p:cNvSpPr/>
          <p:nvPr userDrawn="1"/>
        </p:nvSpPr>
        <p:spPr>
          <a:xfrm>
            <a:off x="7964211" y="3928583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778253" y="2688817"/>
            <a:ext cx="1746409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2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7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4324839" y="3270347"/>
            <a:ext cx="3678319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0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4331569" y="4025991"/>
            <a:ext cx="3678319" cy="123456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1" name="正方形/長方形 80"/>
          <p:cNvSpPr/>
          <p:nvPr userDrawn="1"/>
        </p:nvSpPr>
        <p:spPr>
          <a:xfrm>
            <a:off x="14474772" y="3928583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288814" y="2688817"/>
            <a:ext cx="1746409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5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8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4580512" y="6632566"/>
            <a:ext cx="3678319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4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4587242" y="7388210"/>
            <a:ext cx="3678319" cy="123456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5" name="正方形/長方形 84"/>
          <p:cNvSpPr/>
          <p:nvPr userDrawn="1"/>
        </p:nvSpPr>
        <p:spPr>
          <a:xfrm>
            <a:off x="4730445" y="729080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3519087" y="8462885"/>
            <a:ext cx="1746409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3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8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11096241" y="6632566"/>
            <a:ext cx="3678319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8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11102971" y="7388210"/>
            <a:ext cx="3678319" cy="123456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9" name="正方形/長方形 88"/>
          <p:cNvSpPr/>
          <p:nvPr userDrawn="1"/>
        </p:nvSpPr>
        <p:spPr>
          <a:xfrm>
            <a:off x="11246174" y="7290802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10034816" y="8462885"/>
            <a:ext cx="1746409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4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67" name="正方形/長方形 66"/>
          <p:cNvSpPr/>
          <p:nvPr userDrawn="1"/>
        </p:nvSpPr>
        <p:spPr>
          <a:xfrm flipV="1">
            <a:off x="14347147" y="5922286"/>
            <a:ext cx="3939266" cy="457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52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15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9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4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9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400"/>
                            </p:stCondLst>
                            <p:childTnLst>
                              <p:par>
                                <p:cTn id="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9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4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9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50"/>
                            </p:stCondLst>
                            <p:childTnLst>
                              <p:par>
                                <p:cTn id="7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3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8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3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800"/>
                            </p:stCondLst>
                            <p:childTnLst>
                              <p:par>
                                <p:cTn id="9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3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8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3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1950"/>
                            </p:stCondLst>
                            <p:childTnLst>
                              <p:par>
                                <p:cTn id="11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7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32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7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4200"/>
                            </p:stCondLst>
                            <p:childTnLst>
                              <p:par>
                                <p:cTn id="1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4700"/>
                            </p:stCondLst>
                            <p:childTnLst>
                              <p:par>
                                <p:cTn id="1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2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700"/>
                            </p:stCondLst>
                            <p:childTnLst>
                              <p:par>
                                <p:cTn id="1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6350"/>
                            </p:stCondLst>
                            <p:childTnLst>
                              <p:par>
                                <p:cTn id="15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75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710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760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8100"/>
                            </p:stCondLst>
                            <p:childTnLst>
                              <p:par>
                                <p:cTn id="1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8600"/>
                            </p:stCondLst>
                            <p:childTnLst>
                              <p:par>
                                <p:cTn id="1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9100"/>
                            </p:stCondLst>
                            <p:childTnLst>
                              <p:par>
                                <p:cTn id="1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9600"/>
                            </p:stCondLst>
                            <p:childTnLst>
                              <p:par>
                                <p:cTn id="1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100"/>
                            </p:stCondLst>
                            <p:childTnLst>
                              <p:par>
                                <p:cTn id="1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750"/>
                            </p:stCondLst>
                            <p:childTnLst>
                              <p:par>
                                <p:cTn id="19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75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75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2500"/>
                            </p:stCondLst>
                            <p:childTnLst>
                              <p:par>
                                <p:cTn id="2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6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6" grpId="0" animBg="1"/>
      <p:bldP spid="71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animBg="1"/>
      <p:bldP spid="7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 animBg="1"/>
      <p:bldP spid="78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" grpId="0" animBg="1"/>
      <p:bldP spid="82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animBg="1"/>
      <p:bldP spid="86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7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animBg="1"/>
      <p:bldP spid="90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1" y="3775955"/>
            <a:ext cx="18286412" cy="1947863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二等辺三角形 7"/>
          <p:cNvSpPr/>
          <p:nvPr userDrawn="1"/>
        </p:nvSpPr>
        <p:spPr>
          <a:xfrm>
            <a:off x="8043640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二等辺三角形 33"/>
          <p:cNvSpPr/>
          <p:nvPr userDrawn="1"/>
        </p:nvSpPr>
        <p:spPr>
          <a:xfrm rot="10800000">
            <a:off x="3503785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二等辺三角形 7"/>
          <p:cNvSpPr/>
          <p:nvPr userDrawn="1"/>
        </p:nvSpPr>
        <p:spPr>
          <a:xfrm>
            <a:off x="10853552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二等辺三角形 33"/>
          <p:cNvSpPr/>
          <p:nvPr userDrawn="1"/>
        </p:nvSpPr>
        <p:spPr>
          <a:xfrm rot="10800000">
            <a:off x="6313697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二等辺三角形 7"/>
          <p:cNvSpPr/>
          <p:nvPr userDrawn="1"/>
        </p:nvSpPr>
        <p:spPr>
          <a:xfrm>
            <a:off x="13663464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二等辺三角形 33"/>
          <p:cNvSpPr/>
          <p:nvPr userDrawn="1"/>
        </p:nvSpPr>
        <p:spPr>
          <a:xfrm rot="10800000">
            <a:off x="9123609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二等辺三角形 7"/>
          <p:cNvSpPr/>
          <p:nvPr userDrawn="1"/>
        </p:nvSpPr>
        <p:spPr>
          <a:xfrm>
            <a:off x="16473376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二等辺三角形 33"/>
          <p:cNvSpPr/>
          <p:nvPr userDrawn="1"/>
        </p:nvSpPr>
        <p:spPr>
          <a:xfrm rot="10800000">
            <a:off x="11933521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二等辺三角形 7"/>
          <p:cNvSpPr/>
          <p:nvPr userDrawn="1"/>
        </p:nvSpPr>
        <p:spPr>
          <a:xfrm>
            <a:off x="5233728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二等辺三角形 33"/>
          <p:cNvSpPr/>
          <p:nvPr userDrawn="1"/>
        </p:nvSpPr>
        <p:spPr>
          <a:xfrm rot="10800000">
            <a:off x="693873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078310" y="7170289"/>
            <a:ext cx="16200313" cy="175599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1222326" y="7026274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6"/>
          <p:cNvSpPr/>
          <p:nvPr userDrawn="1"/>
        </p:nvSpPr>
        <p:spPr>
          <a:xfrm rot="18900000">
            <a:off x="3617978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6"/>
          <p:cNvSpPr/>
          <p:nvPr userDrawn="1"/>
        </p:nvSpPr>
        <p:spPr>
          <a:xfrm rot="18900000">
            <a:off x="6427890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6"/>
          <p:cNvSpPr/>
          <p:nvPr userDrawn="1"/>
        </p:nvSpPr>
        <p:spPr>
          <a:xfrm rot="18900000">
            <a:off x="9237802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6"/>
          <p:cNvSpPr/>
          <p:nvPr userDrawn="1"/>
        </p:nvSpPr>
        <p:spPr>
          <a:xfrm rot="18900000">
            <a:off x="12047714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6"/>
          <p:cNvSpPr/>
          <p:nvPr userDrawn="1"/>
        </p:nvSpPr>
        <p:spPr>
          <a:xfrm rot="18900000">
            <a:off x="808066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 rot="18900000">
            <a:off x="1674413" y="4278329"/>
            <a:ext cx="3572959" cy="87061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 baseline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dirty="0"/>
              <a:t>Word</a:t>
            </a:r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 rot="18900000">
            <a:off x="4490186" y="4278329"/>
            <a:ext cx="3572959" cy="87061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 rot="18900000">
            <a:off x="7305959" y="4278329"/>
            <a:ext cx="3572959" cy="87061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 rot="18900000">
            <a:off x="10121732" y="4278329"/>
            <a:ext cx="3572959" cy="87061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 rot="18900000">
            <a:off x="12937503" y="4278329"/>
            <a:ext cx="3572959" cy="87061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</p:spTree>
    <p:extLst>
      <p:ext uri="{BB962C8B-B14F-4D97-AF65-F5344CB8AC3E}">
        <p14:creationId xmlns:p14="http://schemas.microsoft.com/office/powerpoint/2010/main" val="313968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5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25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25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75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25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75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4" grpId="0" animBg="1"/>
      <p:bldP spid="25" grpId="0" animBg="1"/>
      <p:bldP spid="31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animBg="1"/>
      <p:bldP spid="11" grpId="0" animBg="1"/>
      <p:bldP spid="14" grpId="0" animBg="1"/>
      <p:bldP spid="17" grpId="0" animBg="1"/>
      <p:bldP spid="20" grpId="0" animBg="1"/>
      <p:bldP spid="23" grpId="0" animBg="1"/>
      <p:bldP spid="26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259681" y="2368873"/>
            <a:ext cx="3456285" cy="493022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3830737" y="2368873"/>
            <a:ext cx="3456285" cy="493022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7401812" y="2368873"/>
            <a:ext cx="3456285" cy="493022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10972849" y="2368873"/>
            <a:ext cx="3456285" cy="493022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8" hasCustomPrompt="1"/>
          </p:nvPr>
        </p:nvSpPr>
        <p:spPr>
          <a:xfrm>
            <a:off x="14543905" y="2368873"/>
            <a:ext cx="3456285" cy="493022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9" hasCustomPrompt="1"/>
          </p:nvPr>
        </p:nvSpPr>
        <p:spPr>
          <a:xfrm>
            <a:off x="260350" y="6545040"/>
            <a:ext cx="3455988" cy="754062"/>
          </a:xfrm>
          <a:solidFill>
            <a:schemeClr val="accent1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5" name="テキスト プレースホルダー 13"/>
          <p:cNvSpPr>
            <a:spLocks noGrp="1"/>
          </p:cNvSpPr>
          <p:nvPr>
            <p:ph type="body" sz="quarter" idx="20" hasCustomPrompt="1"/>
          </p:nvPr>
        </p:nvSpPr>
        <p:spPr>
          <a:xfrm>
            <a:off x="3831239" y="6545040"/>
            <a:ext cx="3455988" cy="754062"/>
          </a:xfrm>
          <a:solidFill>
            <a:schemeClr val="accent3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6" name="テキスト プレースホルダー 13"/>
          <p:cNvSpPr>
            <a:spLocks noGrp="1"/>
          </p:cNvSpPr>
          <p:nvPr>
            <p:ph type="body" sz="quarter" idx="21" hasCustomPrompt="1"/>
          </p:nvPr>
        </p:nvSpPr>
        <p:spPr>
          <a:xfrm>
            <a:off x="14543905" y="6545040"/>
            <a:ext cx="3455988" cy="754062"/>
          </a:xfrm>
          <a:solidFill>
            <a:schemeClr val="accent5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7" name="テキスト プレースホルダー 13"/>
          <p:cNvSpPr>
            <a:spLocks noGrp="1"/>
          </p:cNvSpPr>
          <p:nvPr>
            <p:ph type="body" sz="quarter" idx="22" hasCustomPrompt="1"/>
          </p:nvPr>
        </p:nvSpPr>
        <p:spPr>
          <a:xfrm>
            <a:off x="10973017" y="6545040"/>
            <a:ext cx="3455988" cy="754062"/>
          </a:xfrm>
          <a:solidFill>
            <a:schemeClr val="accent4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8" name="テキスト プレースホルダー 13"/>
          <p:cNvSpPr>
            <a:spLocks noGrp="1"/>
          </p:cNvSpPr>
          <p:nvPr>
            <p:ph type="body" sz="quarter" idx="23" hasCustomPrompt="1"/>
          </p:nvPr>
        </p:nvSpPr>
        <p:spPr>
          <a:xfrm>
            <a:off x="7401960" y="6545040"/>
            <a:ext cx="3455988" cy="754062"/>
          </a:xfrm>
          <a:solidFill>
            <a:schemeClr val="accent2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78310" y="7663779"/>
            <a:ext cx="16200313" cy="153055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1222326" y="7519764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372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6" grpId="0" animBg="1"/>
      <p:bldP spid="9" grpId="0" animBg="1"/>
      <p:bldP spid="10" grpId="0" animBg="1"/>
      <p:bldP spid="11" grpId="0" animBg="1"/>
      <p:bldP spid="12" grpId="0" animBg="1"/>
      <p:bldP spid="14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0" y="2767236"/>
            <a:ext cx="7129368" cy="10801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平行四辺形 11"/>
          <p:cNvSpPr/>
          <p:nvPr userDrawn="1"/>
        </p:nvSpPr>
        <p:spPr>
          <a:xfrm>
            <a:off x="1800000" y="3847355"/>
            <a:ext cx="5329368" cy="552061"/>
          </a:xfrm>
          <a:prstGeom prst="parallelogram">
            <a:avLst>
              <a:gd name="adj" fmla="val 137052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423427" y="2947255"/>
            <a:ext cx="652806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平行四辺形 21"/>
          <p:cNvSpPr/>
          <p:nvPr userDrawn="1"/>
        </p:nvSpPr>
        <p:spPr>
          <a:xfrm>
            <a:off x="3600000" y="5479537"/>
            <a:ext cx="5329368" cy="552061"/>
          </a:xfrm>
          <a:prstGeom prst="parallelogram">
            <a:avLst>
              <a:gd name="adj" fmla="val 137052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平行四辺形 22"/>
          <p:cNvSpPr/>
          <p:nvPr userDrawn="1"/>
        </p:nvSpPr>
        <p:spPr>
          <a:xfrm>
            <a:off x="5398214" y="7111718"/>
            <a:ext cx="5329368" cy="552061"/>
          </a:xfrm>
          <a:prstGeom prst="parallelogram">
            <a:avLst>
              <a:gd name="adj" fmla="val 13705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1800000" y="4399417"/>
            <a:ext cx="7129368" cy="10801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3600000" y="6031598"/>
            <a:ext cx="7129368" cy="10801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 userDrawn="1"/>
        </p:nvSpPr>
        <p:spPr>
          <a:xfrm>
            <a:off x="5398214" y="7663780"/>
            <a:ext cx="7129368" cy="10801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2222017" y="4579437"/>
            <a:ext cx="652806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4022217" y="6211618"/>
            <a:ext cx="652806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824027" y="7843800"/>
            <a:ext cx="652806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7198990" y="2668427"/>
            <a:ext cx="5544616" cy="128414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12599590" y="7570632"/>
            <a:ext cx="5544616" cy="128414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8999190" y="4299864"/>
            <a:ext cx="5544616" cy="128414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0845998" y="5932789"/>
            <a:ext cx="5544616" cy="128414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629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6" grpId="0" animBg="1"/>
      <p:bldP spid="12" grpId="0" animBg="1"/>
      <p:bldP spid="1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/>
      <p:bldP spid="23" grpId="0" animBg="1"/>
      <p:bldP spid="9" grpId="0" animBg="1"/>
      <p:bldP spid="10" grpId="0" animBg="1"/>
      <p:bldP spid="19" grpId="0" animBg="1"/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/>
          <p:cNvSpPr/>
          <p:nvPr userDrawn="1"/>
        </p:nvSpPr>
        <p:spPr>
          <a:xfrm>
            <a:off x="-29722" y="8477753"/>
            <a:ext cx="6677030" cy="7204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直角三角形 22"/>
          <p:cNvSpPr/>
          <p:nvPr userDrawn="1"/>
        </p:nvSpPr>
        <p:spPr>
          <a:xfrm rot="10800000">
            <a:off x="5926875" y="6645437"/>
            <a:ext cx="720434" cy="2552751"/>
          </a:xfrm>
          <a:custGeom>
            <a:avLst/>
            <a:gdLst/>
            <a:ahLst/>
            <a:cxnLst/>
            <a:rect l="l" t="t" r="r" b="b"/>
            <a:pathLst>
              <a:path w="720434" h="2552751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直角三角形 5"/>
          <p:cNvSpPr/>
          <p:nvPr userDrawn="1"/>
        </p:nvSpPr>
        <p:spPr>
          <a:xfrm rot="10800000">
            <a:off x="5926875" y="6645436"/>
            <a:ext cx="4600136" cy="720434"/>
          </a:xfrm>
          <a:custGeom>
            <a:avLst/>
            <a:gdLst/>
            <a:ahLst/>
            <a:cxnLst/>
            <a:rect l="l" t="t" r="r" b="b"/>
            <a:pathLst>
              <a:path w="4600136" h="720434">
                <a:moveTo>
                  <a:pt x="4600136" y="720434"/>
                </a:moveTo>
                <a:lnTo>
                  <a:pt x="3879703" y="720434"/>
                </a:lnTo>
                <a:lnTo>
                  <a:pt x="3879702" y="720434"/>
                </a:lnTo>
                <a:lnTo>
                  <a:pt x="707423" y="720434"/>
                </a:lnTo>
                <a:lnTo>
                  <a:pt x="0" y="13011"/>
                </a:lnTo>
                <a:lnTo>
                  <a:pt x="0" y="0"/>
                </a:lnTo>
                <a:lnTo>
                  <a:pt x="3879702" y="0"/>
                </a:lnTo>
                <a:lnTo>
                  <a:pt x="3879703" y="0"/>
                </a:lnTo>
                <a:lnTo>
                  <a:pt x="3879703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直角三角形 9"/>
          <p:cNvSpPr/>
          <p:nvPr userDrawn="1"/>
        </p:nvSpPr>
        <p:spPr>
          <a:xfrm rot="10800000">
            <a:off x="9806577" y="4813120"/>
            <a:ext cx="720434" cy="2552751"/>
          </a:xfrm>
          <a:custGeom>
            <a:avLst/>
            <a:gdLst/>
            <a:ahLst/>
            <a:cxnLst/>
            <a:rect l="l" t="t" r="r" b="b"/>
            <a:pathLst>
              <a:path w="720434" h="2552751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9806575" y="4813119"/>
            <a:ext cx="4600136" cy="720434"/>
          </a:xfrm>
          <a:custGeom>
            <a:avLst/>
            <a:gdLst/>
            <a:ahLst/>
            <a:cxnLst/>
            <a:rect l="l" t="t" r="r" b="b"/>
            <a:pathLst>
              <a:path w="4600136" h="720434">
                <a:moveTo>
                  <a:pt x="0" y="0"/>
                </a:moveTo>
                <a:lnTo>
                  <a:pt x="720433" y="0"/>
                </a:lnTo>
                <a:lnTo>
                  <a:pt x="720434" y="0"/>
                </a:lnTo>
                <a:lnTo>
                  <a:pt x="3898149" y="0"/>
                </a:lnTo>
                <a:lnTo>
                  <a:pt x="4600136" y="701987"/>
                </a:lnTo>
                <a:lnTo>
                  <a:pt x="4600136" y="720434"/>
                </a:lnTo>
                <a:lnTo>
                  <a:pt x="720434" y="720434"/>
                </a:lnTo>
                <a:lnTo>
                  <a:pt x="720433" y="720434"/>
                </a:lnTo>
                <a:lnTo>
                  <a:pt x="720433" y="7204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直角三角形 13"/>
          <p:cNvSpPr/>
          <p:nvPr userDrawn="1"/>
        </p:nvSpPr>
        <p:spPr>
          <a:xfrm rot="10800000">
            <a:off x="13686278" y="2980804"/>
            <a:ext cx="720434" cy="2552751"/>
          </a:xfrm>
          <a:custGeom>
            <a:avLst/>
            <a:gdLst/>
            <a:ahLst/>
            <a:cxnLst/>
            <a:rect l="l" t="t" r="r" b="b"/>
            <a:pathLst>
              <a:path w="720434" h="2552751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13686277" y="2980803"/>
            <a:ext cx="4600135" cy="720434"/>
          </a:xfrm>
          <a:custGeom>
            <a:avLst/>
            <a:gdLst/>
            <a:ahLst/>
            <a:cxnLst/>
            <a:rect l="l" t="t" r="r" b="b"/>
            <a:pathLst>
              <a:path w="4600135" h="720434">
                <a:moveTo>
                  <a:pt x="0" y="0"/>
                </a:moveTo>
                <a:lnTo>
                  <a:pt x="720433" y="0"/>
                </a:lnTo>
                <a:lnTo>
                  <a:pt x="720434" y="0"/>
                </a:lnTo>
                <a:lnTo>
                  <a:pt x="4600135" y="0"/>
                </a:lnTo>
                <a:lnTo>
                  <a:pt x="4600135" y="720434"/>
                </a:lnTo>
                <a:lnTo>
                  <a:pt x="720434" y="720434"/>
                </a:lnTo>
                <a:lnTo>
                  <a:pt x="720433" y="720434"/>
                </a:lnTo>
                <a:lnTo>
                  <a:pt x="720433" y="72043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 userDrawn="1"/>
        </p:nvSpPr>
        <p:spPr>
          <a:xfrm>
            <a:off x="6886463" y="7365870"/>
            <a:ext cx="19415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  <a:endParaRPr kumimoji="1" lang="ja-JP" altLang="en-US" sz="12000" dirty="0">
              <a:solidFill>
                <a:schemeClr val="accent1">
                  <a:lumMod val="60000"/>
                  <a:lumOff val="40000"/>
                </a:schemeClr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1" name="テキスト ボックス 20"/>
          <p:cNvSpPr txBox="1"/>
          <p:nvPr userDrawn="1"/>
        </p:nvSpPr>
        <p:spPr>
          <a:xfrm>
            <a:off x="10766800" y="5533553"/>
            <a:ext cx="19415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  <a:endParaRPr kumimoji="1" lang="ja-JP" altLang="en-US" sz="12000" dirty="0">
              <a:solidFill>
                <a:schemeClr val="accent3">
                  <a:lumMod val="60000"/>
                  <a:lumOff val="40000"/>
                </a:schemeClr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2" name="テキスト ボックス 21"/>
          <p:cNvSpPr txBox="1"/>
          <p:nvPr userDrawn="1"/>
        </p:nvSpPr>
        <p:spPr>
          <a:xfrm>
            <a:off x="14647139" y="3701237"/>
            <a:ext cx="19415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  <a:endParaRPr kumimoji="1" lang="ja-JP" altLang="en-US" sz="12000" dirty="0">
              <a:solidFill>
                <a:schemeClr val="accent2">
                  <a:lumMod val="60000"/>
                  <a:lumOff val="40000"/>
                </a:schemeClr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7" name="直角三角形 26"/>
          <p:cNvSpPr/>
          <p:nvPr userDrawn="1"/>
        </p:nvSpPr>
        <p:spPr>
          <a:xfrm>
            <a:off x="9121024" y="6645436"/>
            <a:ext cx="1404929" cy="720434"/>
          </a:xfrm>
          <a:custGeom>
            <a:avLst/>
            <a:gdLst/>
            <a:ahLst/>
            <a:cxnLst/>
            <a:rect l="l" t="t" r="r" b="b"/>
            <a:pathLst>
              <a:path w="1404929" h="720434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tx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直角三角形 26"/>
          <p:cNvSpPr/>
          <p:nvPr userDrawn="1"/>
        </p:nvSpPr>
        <p:spPr>
          <a:xfrm>
            <a:off x="5224409" y="8477753"/>
            <a:ext cx="1404929" cy="720434"/>
          </a:xfrm>
          <a:custGeom>
            <a:avLst/>
            <a:gdLst/>
            <a:ahLst/>
            <a:cxnLst/>
            <a:rect l="l" t="t" r="r" b="b"/>
            <a:pathLst>
              <a:path w="1404929" h="720434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直角三角形 26"/>
          <p:cNvSpPr/>
          <p:nvPr userDrawn="1"/>
        </p:nvSpPr>
        <p:spPr>
          <a:xfrm>
            <a:off x="13001594" y="4808553"/>
            <a:ext cx="1404929" cy="720434"/>
          </a:xfrm>
          <a:custGeom>
            <a:avLst/>
            <a:gdLst/>
            <a:ahLst/>
            <a:cxnLst/>
            <a:rect l="l" t="t" r="r" b="b"/>
            <a:pathLst>
              <a:path w="1404929" h="720434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tx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773723" y="6494220"/>
            <a:ext cx="4851245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759655" y="7249864"/>
            <a:ext cx="4872043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2251327" y="7152456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4682197" y="4668503"/>
            <a:ext cx="4851245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4668129" y="5424147"/>
            <a:ext cx="4872043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正方形/長方形 40"/>
          <p:cNvSpPr/>
          <p:nvPr userDrawn="1"/>
        </p:nvSpPr>
        <p:spPr>
          <a:xfrm>
            <a:off x="6159801" y="532673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8564878" y="2829587"/>
            <a:ext cx="4851245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8550810" y="3585231"/>
            <a:ext cx="4872043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10042482" y="3487823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329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6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100"/>
                            </p:stCondLst>
                            <p:childTnLst>
                              <p:par>
                                <p:cTn id="5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7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7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200"/>
                            </p:stCondLst>
                            <p:childTnLst>
                              <p:par>
                                <p:cTn id="8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8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3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6" grpId="0" animBg="1"/>
      <p:bldP spid="10" grpId="0" animBg="1"/>
      <p:bldP spid="13" grpId="0" animBg="1"/>
      <p:bldP spid="14" grpId="0" animBg="1"/>
      <p:bldP spid="17" grpId="0" animBg="1"/>
      <p:bldP spid="20" grpId="0"/>
      <p:bldP spid="21" grpId="0"/>
      <p:bldP spid="22" grpId="0"/>
      <p:bldP spid="27" grpId="0" animBg="1"/>
      <p:bldP spid="30" grpId="0" animBg="1"/>
      <p:bldP spid="31" grpId="0" animBg="1"/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グループ化 116"/>
          <p:cNvGrpSpPr/>
          <p:nvPr userDrawn="1"/>
        </p:nvGrpSpPr>
        <p:grpSpPr>
          <a:xfrm>
            <a:off x="6035724" y="3139078"/>
            <a:ext cx="6003425" cy="908106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18" name="正方形/長方形 117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円/楕円 118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円/楕円 119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0" name="グループ化 109"/>
          <p:cNvGrpSpPr/>
          <p:nvPr userDrawn="1"/>
        </p:nvGrpSpPr>
        <p:grpSpPr>
          <a:xfrm>
            <a:off x="3387886" y="5081591"/>
            <a:ext cx="6003425" cy="908106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11" name="正方形/長方形 110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円/楕円 111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円/楕円 112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960509" y="5197631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577553" y="5328330"/>
            <a:ext cx="4959523" cy="169577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08" name="グループ化 107"/>
          <p:cNvGrpSpPr/>
          <p:nvPr userDrawn="1"/>
        </p:nvGrpSpPr>
        <p:grpSpPr>
          <a:xfrm>
            <a:off x="763801" y="7024106"/>
            <a:ext cx="6003425" cy="908106"/>
            <a:chOff x="1073297" y="6784950"/>
            <a:chExt cx="6003425" cy="908106"/>
          </a:xfrm>
        </p:grpSpPr>
        <p:sp>
          <p:nvSpPr>
            <p:cNvPr id="99" name="正方形/長方形 98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円/楕円 101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円/楕円 106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4000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0" name="グループ化 69"/>
          <p:cNvGrpSpPr/>
          <p:nvPr userDrawn="1"/>
        </p:nvGrpSpPr>
        <p:grpSpPr>
          <a:xfrm rot="3180000">
            <a:off x="-2239641" y="12022006"/>
            <a:ext cx="1496309" cy="2535059"/>
            <a:chOff x="7305638" y="3002101"/>
            <a:chExt cx="2688353" cy="4554631"/>
          </a:xfrm>
        </p:grpSpPr>
        <p:grpSp>
          <p:nvGrpSpPr>
            <p:cNvPr id="71" name="グループ化 70"/>
            <p:cNvGrpSpPr/>
            <p:nvPr userDrawn="1"/>
          </p:nvGrpSpPr>
          <p:grpSpPr>
            <a:xfrm>
              <a:off x="8267831" y="5345989"/>
              <a:ext cx="763508" cy="2210743"/>
              <a:chOff x="8267831" y="5345989"/>
              <a:chExt cx="763508" cy="2210743"/>
            </a:xfrm>
          </p:grpSpPr>
          <p:sp>
            <p:nvSpPr>
              <p:cNvPr id="95" name="円/楕円 94"/>
              <p:cNvSpPr/>
              <p:nvPr userDrawn="1"/>
            </p:nvSpPr>
            <p:spPr>
              <a:xfrm>
                <a:off x="8267831" y="5345989"/>
                <a:ext cx="763508" cy="2210743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" name="円/楕円 95"/>
              <p:cNvSpPr/>
              <p:nvPr userDrawn="1"/>
            </p:nvSpPr>
            <p:spPr>
              <a:xfrm>
                <a:off x="8366877" y="5498390"/>
                <a:ext cx="566334" cy="163982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72" name="弦 8"/>
            <p:cNvSpPr/>
            <p:nvPr userDrawn="1"/>
          </p:nvSpPr>
          <p:spPr>
            <a:xfrm rot="10800000">
              <a:off x="7932506" y="3996103"/>
              <a:ext cx="1435076" cy="2370993"/>
            </a:xfrm>
            <a:custGeom>
              <a:avLst/>
              <a:gdLst/>
              <a:ahLst/>
              <a:cxnLst/>
              <a:rect l="l" t="t" r="r" b="b"/>
              <a:pathLst>
                <a:path w="1969479" h="3253919">
                  <a:moveTo>
                    <a:pt x="984740" y="3253919"/>
                  </a:moveTo>
                  <a:cubicBezTo>
                    <a:pt x="362425" y="2811676"/>
                    <a:pt x="-3869" y="2109952"/>
                    <a:pt x="30" y="1362802"/>
                  </a:cubicBezTo>
                  <a:cubicBezTo>
                    <a:pt x="2628" y="865042"/>
                    <a:pt x="169314" y="389014"/>
                    <a:pt x="468726" y="0"/>
                  </a:cubicBezTo>
                  <a:lnTo>
                    <a:pt x="984740" y="0"/>
                  </a:lnTo>
                  <a:lnTo>
                    <a:pt x="1500508" y="0"/>
                  </a:lnTo>
                  <a:cubicBezTo>
                    <a:pt x="1805017" y="395392"/>
                    <a:pt x="1972090" y="880450"/>
                    <a:pt x="1969449" y="1386333"/>
                  </a:cubicBezTo>
                  <a:cubicBezTo>
                    <a:pt x="1965591" y="2125578"/>
                    <a:pt x="1599814" y="2816889"/>
                    <a:pt x="984740" y="325391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73" name="グループ化 72"/>
            <p:cNvGrpSpPr/>
            <p:nvPr userDrawn="1"/>
          </p:nvGrpSpPr>
          <p:grpSpPr>
            <a:xfrm flipH="1">
              <a:off x="8650044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91" name="直角三角形 90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2" name="直角三角形 91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" name="正方形/長方形 92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" name="正方形/長方形 93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4" name="グループ化 73"/>
            <p:cNvGrpSpPr/>
            <p:nvPr userDrawn="1"/>
          </p:nvGrpSpPr>
          <p:grpSpPr>
            <a:xfrm>
              <a:off x="7305638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87" name="直角三角形 86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" name="直角三角形 87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" name="正方形/長方形 88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正方形/長方形 89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5" name="グループ化 74"/>
            <p:cNvGrpSpPr/>
            <p:nvPr userDrawn="1"/>
          </p:nvGrpSpPr>
          <p:grpSpPr>
            <a:xfrm>
              <a:off x="7665303" y="3002101"/>
              <a:ext cx="1969480" cy="3253919"/>
              <a:chOff x="7665303" y="3002101"/>
              <a:chExt cx="1969480" cy="3253919"/>
            </a:xfrm>
          </p:grpSpPr>
          <p:sp>
            <p:nvSpPr>
              <p:cNvPr id="85" name="弦 8"/>
              <p:cNvSpPr/>
              <p:nvPr userDrawn="1"/>
            </p:nvSpPr>
            <p:spPr>
              <a:xfrm rot="10800000">
                <a:off x="865004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3253919"/>
                    </a:moveTo>
                    <a:cubicBezTo>
                      <a:pt x="362425" y="2811676"/>
                      <a:pt x="-3869" y="2109952"/>
                      <a:pt x="30" y="1362802"/>
                    </a:cubicBezTo>
                    <a:cubicBezTo>
                      <a:pt x="2628" y="865042"/>
                      <a:pt x="169314" y="389014"/>
                      <a:pt x="468726" y="0"/>
                    </a:cubicBezTo>
                    <a:lnTo>
                      <a:pt x="98474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" name="弦 8"/>
              <p:cNvSpPr/>
              <p:nvPr userDrawn="1"/>
            </p:nvSpPr>
            <p:spPr>
              <a:xfrm>
                <a:off x="766530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0"/>
                    </a:moveTo>
                    <a:lnTo>
                      <a:pt x="984740" y="3253919"/>
                    </a:lnTo>
                    <a:lnTo>
                      <a:pt x="468972" y="3253919"/>
                    </a:lnTo>
                    <a:cubicBezTo>
                      <a:pt x="164463" y="2858527"/>
                      <a:pt x="-2610" y="2373469"/>
                      <a:pt x="31" y="1867586"/>
                    </a:cubicBezTo>
                    <a:cubicBezTo>
                      <a:pt x="3889" y="1128341"/>
                      <a:pt x="369666" y="437030"/>
                      <a:pt x="98474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6" name="グループ化 75"/>
            <p:cNvGrpSpPr/>
            <p:nvPr userDrawn="1"/>
          </p:nvGrpSpPr>
          <p:grpSpPr>
            <a:xfrm>
              <a:off x="7830833" y="3002102"/>
              <a:ext cx="1639326" cy="1035326"/>
              <a:chOff x="7830833" y="3002102"/>
              <a:chExt cx="1639326" cy="1035326"/>
            </a:xfrm>
          </p:grpSpPr>
          <p:sp>
            <p:nvSpPr>
              <p:cNvPr id="83" name="弦 8"/>
              <p:cNvSpPr/>
              <p:nvPr userDrawn="1"/>
            </p:nvSpPr>
            <p:spPr>
              <a:xfrm rot="10800000">
                <a:off x="8650043" y="3002102"/>
                <a:ext cx="820116" cy="1035325"/>
              </a:xfrm>
              <a:custGeom>
                <a:avLst/>
                <a:gdLst/>
                <a:ahLst/>
                <a:cxnLst/>
                <a:rect l="l" t="t" r="r" b="b"/>
                <a:pathLst>
                  <a:path w="820116" h="1035325">
                    <a:moveTo>
                      <a:pt x="820116" y="1035325"/>
                    </a:moveTo>
                    <a:cubicBezTo>
                      <a:pt x="445216" y="768905"/>
                      <a:pt x="163231" y="408315"/>
                      <a:pt x="0" y="0"/>
                    </a:cubicBezTo>
                    <a:lnTo>
                      <a:pt x="820116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" name="弦 8"/>
              <p:cNvSpPr/>
              <p:nvPr userDrawn="1"/>
            </p:nvSpPr>
            <p:spPr>
              <a:xfrm>
                <a:off x="7830833" y="3002102"/>
                <a:ext cx="819211" cy="1035326"/>
              </a:xfrm>
              <a:custGeom>
                <a:avLst/>
                <a:gdLst/>
                <a:ahLst/>
                <a:cxnLst/>
                <a:rect l="l" t="t" r="r" b="b"/>
                <a:pathLst>
                  <a:path w="819211" h="1035326">
                    <a:moveTo>
                      <a:pt x="819211" y="0"/>
                    </a:moveTo>
                    <a:lnTo>
                      <a:pt x="819211" y="1035326"/>
                    </a:lnTo>
                    <a:lnTo>
                      <a:pt x="0" y="1035326"/>
                    </a:lnTo>
                    <a:cubicBezTo>
                      <a:pt x="162564" y="626542"/>
                      <a:pt x="444666" y="266126"/>
                      <a:pt x="81921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7" name="グループ化 76"/>
            <p:cNvGrpSpPr/>
            <p:nvPr userDrawn="1"/>
          </p:nvGrpSpPr>
          <p:grpSpPr>
            <a:xfrm>
              <a:off x="8239071" y="3682019"/>
              <a:ext cx="821030" cy="821030"/>
              <a:chOff x="11914174" y="3199309"/>
              <a:chExt cx="990518" cy="990518"/>
            </a:xfrm>
          </p:grpSpPr>
          <p:sp>
            <p:nvSpPr>
              <p:cNvPr id="81" name="円/楕円 80"/>
              <p:cNvSpPr/>
              <p:nvPr userDrawn="1"/>
            </p:nvSpPr>
            <p:spPr>
              <a:xfrm>
                <a:off x="11914174" y="3199309"/>
                <a:ext cx="990518" cy="99051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" name="円/楕円 81"/>
              <p:cNvSpPr/>
              <p:nvPr userDrawn="1"/>
            </p:nvSpPr>
            <p:spPr>
              <a:xfrm>
                <a:off x="12002891" y="3288026"/>
                <a:ext cx="813084" cy="81308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8" name="グループ化 77"/>
            <p:cNvGrpSpPr/>
            <p:nvPr userDrawn="1"/>
          </p:nvGrpSpPr>
          <p:grpSpPr>
            <a:xfrm>
              <a:off x="8562396" y="5264781"/>
              <a:ext cx="174376" cy="1354190"/>
              <a:chOff x="8562396" y="5264781"/>
              <a:chExt cx="174376" cy="1354190"/>
            </a:xfrm>
          </p:grpSpPr>
          <p:sp>
            <p:nvSpPr>
              <p:cNvPr id="79" name="台形 59"/>
              <p:cNvSpPr/>
              <p:nvPr userDrawn="1"/>
            </p:nvSpPr>
            <p:spPr>
              <a:xfrm rot="10800000">
                <a:off x="8649584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" name="台形 59"/>
              <p:cNvSpPr/>
              <p:nvPr userDrawn="1"/>
            </p:nvSpPr>
            <p:spPr>
              <a:xfrm rot="10800000" flipH="1">
                <a:off x="8562396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cxnSp>
        <p:nvCxnSpPr>
          <p:cNvPr id="97" name="直線コネクタ 96"/>
          <p:cNvCxnSpPr/>
          <p:nvPr userDrawn="1"/>
        </p:nvCxnSpPr>
        <p:spPr>
          <a:xfrm flipH="1">
            <a:off x="3174175" y="2465056"/>
            <a:ext cx="9872900" cy="731199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円/楕円 97"/>
          <p:cNvSpPr/>
          <p:nvPr userDrawn="1"/>
        </p:nvSpPr>
        <p:spPr>
          <a:xfrm>
            <a:off x="6108020" y="7273006"/>
            <a:ext cx="410308" cy="41030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円/楕円 100"/>
          <p:cNvSpPr/>
          <p:nvPr userDrawn="1"/>
        </p:nvSpPr>
        <p:spPr>
          <a:xfrm>
            <a:off x="11381060" y="3387977"/>
            <a:ext cx="410308" cy="4103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336424" y="7140146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953468" y="7270845"/>
            <a:ext cx="4959523" cy="169577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0" name="円/楕円 99"/>
          <p:cNvSpPr/>
          <p:nvPr userDrawn="1"/>
        </p:nvSpPr>
        <p:spPr>
          <a:xfrm>
            <a:off x="8744540" y="5330491"/>
            <a:ext cx="410308" cy="4103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608347" y="3255118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2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2225391" y="3385817"/>
            <a:ext cx="4959523" cy="169577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0111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40049E-6 L 0.86667 -1.1462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33" y="-5731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"/>
                            </p:stCondLst>
                            <p:childTnLst>
                              <p:par>
                                <p:cTn id="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50"/>
                            </p:stCondLst>
                            <p:childTnLst>
                              <p:par>
                                <p:cTn id="2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5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3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800"/>
                            </p:stCondLst>
                            <p:childTnLst>
                              <p:par>
                                <p:cTn id="5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5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8" grpId="0" animBg="1"/>
      <p:bldP spid="101" grpId="0" animBg="1"/>
      <p:bldP spid="10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animBg="1"/>
      <p:bldP spid="1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8280234" y="3410902"/>
            <a:ext cx="648072" cy="648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8280234" y="4771792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8280234" y="6132682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8280234" y="7493572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000876" y="3200754"/>
            <a:ext cx="8503353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000876" y="4563382"/>
            <a:ext cx="8503353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000876" y="5926010"/>
            <a:ext cx="8503353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000876" y="7288638"/>
            <a:ext cx="8503353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783772" y="3298733"/>
            <a:ext cx="6894286" cy="4974412"/>
          </a:xfrm>
        </p:spPr>
        <p:txBody>
          <a:bodyPr anchor="ctr">
            <a:noAutofit/>
          </a:bodyPr>
          <a:lstStyle>
            <a:lvl1pPr algn="ctr">
              <a:defRPr sz="4000" i="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7430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350"/>
                            </p:stCondLst>
                            <p:childTnLst>
                              <p:par>
                                <p:cTn id="45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2" grpId="0" animBg="1"/>
      <p:bldP spid="13" grpId="0" animBg="1"/>
      <p:bldP spid="14" grpId="0" animBg="1"/>
      <p:bldP spid="1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8280234" y="2652267"/>
            <a:ext cx="648072" cy="648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8280234" y="4013157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8280234" y="5374047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8280234" y="6734937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5" name="円/楕円 14"/>
          <p:cNvSpPr/>
          <p:nvPr userDrawn="1"/>
        </p:nvSpPr>
        <p:spPr>
          <a:xfrm>
            <a:off x="8280234" y="8095827"/>
            <a:ext cx="648072" cy="6480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000876" y="2442119"/>
            <a:ext cx="8590438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000876" y="3804747"/>
            <a:ext cx="8590438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000876" y="5167375"/>
            <a:ext cx="8590438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000876" y="6530003"/>
            <a:ext cx="8590438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000876" y="7892631"/>
            <a:ext cx="8590438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783772" y="3226163"/>
            <a:ext cx="6894286" cy="4974412"/>
          </a:xfrm>
        </p:spPr>
        <p:txBody>
          <a:bodyPr anchor="ctr">
            <a:noAutofit/>
          </a:bodyPr>
          <a:lstStyle>
            <a:lvl1pPr algn="ctr">
              <a:defRPr sz="4000" i="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7126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350"/>
                            </p:stCondLst>
                            <p:childTnLst>
                              <p:par>
                                <p:cTn id="45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100"/>
                            </p:stCondLst>
                            <p:childTnLst>
                              <p:par>
                                <p:cTn id="5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アーチ 19"/>
          <p:cNvSpPr/>
          <p:nvPr userDrawn="1"/>
        </p:nvSpPr>
        <p:spPr>
          <a:xfrm rot="3600000">
            <a:off x="1165671" y="2943135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アーチ 20"/>
          <p:cNvSpPr/>
          <p:nvPr userDrawn="1"/>
        </p:nvSpPr>
        <p:spPr>
          <a:xfrm rot="6618510">
            <a:off x="1282259" y="3059723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1" y="3178605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6" y="3884782"/>
            <a:ext cx="6147552" cy="4726742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アーチ 26"/>
          <p:cNvSpPr/>
          <p:nvPr userDrawn="1"/>
        </p:nvSpPr>
        <p:spPr>
          <a:xfrm rot="3600000">
            <a:off x="9415504" y="2940038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8" name="アーチ 27"/>
          <p:cNvSpPr/>
          <p:nvPr userDrawn="1"/>
        </p:nvSpPr>
        <p:spPr>
          <a:xfrm rot="6618510">
            <a:off x="9532092" y="3056626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272884" y="3175508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958899" y="3881685"/>
            <a:ext cx="6147552" cy="4726742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901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0" grpId="0" animBg="1"/>
      <p:bldP spid="20" grpId="1" animBg="1"/>
      <p:bldP spid="21" grpId="0" animBg="1"/>
      <p:bldP spid="21" grpId="1" animBg="1"/>
      <p:bldP spid="22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7" grpId="1" animBg="1"/>
      <p:bldP spid="28" grpId="0" animBg="1"/>
      <p:bldP spid="28" grpId="1" animBg="1"/>
      <p:bldP spid="29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yword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角丸四角形 37"/>
          <p:cNvSpPr/>
          <p:nvPr userDrawn="1"/>
        </p:nvSpPr>
        <p:spPr>
          <a:xfrm>
            <a:off x="1246656" y="7912524"/>
            <a:ext cx="15794443" cy="1090364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7" name="角丸四角形 36"/>
          <p:cNvSpPr/>
          <p:nvPr userDrawn="1"/>
        </p:nvSpPr>
        <p:spPr>
          <a:xfrm>
            <a:off x="1246656" y="6547141"/>
            <a:ext cx="15794443" cy="1090364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6" name="角丸四角形 35"/>
          <p:cNvSpPr/>
          <p:nvPr userDrawn="1"/>
        </p:nvSpPr>
        <p:spPr>
          <a:xfrm>
            <a:off x="1246656" y="2450995"/>
            <a:ext cx="15794443" cy="1090364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5" name="角丸四角形 34"/>
          <p:cNvSpPr/>
          <p:nvPr userDrawn="1"/>
        </p:nvSpPr>
        <p:spPr>
          <a:xfrm>
            <a:off x="1246656" y="3816377"/>
            <a:ext cx="15794443" cy="1090364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3" name="角丸四角形 32"/>
          <p:cNvSpPr/>
          <p:nvPr userDrawn="1"/>
        </p:nvSpPr>
        <p:spPr>
          <a:xfrm>
            <a:off x="1246656" y="5181759"/>
            <a:ext cx="15794443" cy="1090364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16057427" y="2582432"/>
            <a:ext cx="828000" cy="82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4" name="円/楕円 43"/>
          <p:cNvSpPr/>
          <p:nvPr userDrawn="1"/>
        </p:nvSpPr>
        <p:spPr>
          <a:xfrm>
            <a:off x="16057427" y="3947305"/>
            <a:ext cx="828000" cy="828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5" name="円/楕円 44"/>
          <p:cNvSpPr/>
          <p:nvPr userDrawn="1"/>
        </p:nvSpPr>
        <p:spPr>
          <a:xfrm>
            <a:off x="16057427" y="5312687"/>
            <a:ext cx="828000" cy="828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6" name="円/楕円 45"/>
          <p:cNvSpPr/>
          <p:nvPr userDrawn="1"/>
        </p:nvSpPr>
        <p:spPr>
          <a:xfrm>
            <a:off x="16057427" y="6678578"/>
            <a:ext cx="828000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7" name="円/楕円 46"/>
          <p:cNvSpPr/>
          <p:nvPr userDrawn="1"/>
        </p:nvSpPr>
        <p:spPr>
          <a:xfrm>
            <a:off x="16057427" y="8043961"/>
            <a:ext cx="828000" cy="828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922703" y="2456986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6922703" y="3822368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6922703" y="5187750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922703" y="6553132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922703" y="7918515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角丸四角形 18"/>
          <p:cNvSpPr/>
          <p:nvPr userDrawn="1"/>
        </p:nvSpPr>
        <p:spPr>
          <a:xfrm>
            <a:off x="1385199" y="2581923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0" name="角丸四角形 19"/>
          <p:cNvSpPr/>
          <p:nvPr userDrawn="1"/>
        </p:nvSpPr>
        <p:spPr>
          <a:xfrm>
            <a:off x="1385199" y="3947305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1" name="角丸四角形 20"/>
          <p:cNvSpPr/>
          <p:nvPr userDrawn="1"/>
        </p:nvSpPr>
        <p:spPr>
          <a:xfrm>
            <a:off x="1385199" y="8043452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3" name="角丸四角形 22"/>
          <p:cNvSpPr/>
          <p:nvPr userDrawn="1"/>
        </p:nvSpPr>
        <p:spPr>
          <a:xfrm>
            <a:off x="1385199" y="5312687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5" name="角丸四角形 24"/>
          <p:cNvSpPr/>
          <p:nvPr userDrawn="1"/>
        </p:nvSpPr>
        <p:spPr>
          <a:xfrm>
            <a:off x="1385199" y="6678069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1680652" y="2723411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680652" y="8184940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680652" y="4088792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680652" y="5454174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680652" y="6819556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4283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50"/>
                            </p:stCondLst>
                            <p:childTnLst>
                              <p:par>
                                <p:cTn id="4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250"/>
                            </p:stCondLst>
                            <p:childTnLst>
                              <p:par>
                                <p:cTn id="61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250"/>
                            </p:stCondLst>
                            <p:childTnLst>
                              <p:par>
                                <p:cTn id="7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7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750"/>
                            </p:stCondLst>
                            <p:childTnLst>
                              <p:par>
                                <p:cTn id="85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750"/>
                            </p:stCondLst>
                            <p:childTnLst>
                              <p:par>
                                <p:cTn id="9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25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250"/>
                            </p:stCondLst>
                            <p:childTnLst>
                              <p:par>
                                <p:cTn id="109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1250"/>
                            </p:stCondLst>
                            <p:childTnLst>
                              <p:par>
                                <p:cTn id="1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75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7" grpId="0" animBg="1"/>
      <p:bldP spid="36" grpId="0" animBg="1"/>
      <p:bldP spid="35" grpId="0" animBg="1"/>
      <p:bldP spid="33" grpId="0" animBg="1"/>
      <p:bldP spid="5" grpId="0" animBg="1"/>
      <p:bldP spid="5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animBg="1"/>
      <p:bldP spid="21" grpId="0" animBg="1"/>
      <p:bldP spid="23" grpId="0" animBg="1"/>
      <p:bldP spid="25" grpId="0" animBg="1"/>
      <p:bldP spid="3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フリーフォーム 75"/>
          <p:cNvSpPr/>
          <p:nvPr userDrawn="1"/>
        </p:nvSpPr>
        <p:spPr>
          <a:xfrm>
            <a:off x="0" y="4364182"/>
            <a:ext cx="18288000" cy="2604654"/>
          </a:xfrm>
          <a:custGeom>
            <a:avLst/>
            <a:gdLst>
              <a:gd name="connsiteX0" fmla="*/ 0 w 18288000"/>
              <a:gd name="connsiteY0" fmla="*/ 1343891 h 2604654"/>
              <a:gd name="connsiteX1" fmla="*/ 2854036 w 18288000"/>
              <a:gd name="connsiteY1" fmla="*/ 2604654 h 2604654"/>
              <a:gd name="connsiteX2" fmla="*/ 5320145 w 18288000"/>
              <a:gd name="connsiteY2" fmla="*/ 1052945 h 2604654"/>
              <a:gd name="connsiteX3" fmla="*/ 7772400 w 18288000"/>
              <a:gd name="connsiteY3" fmla="*/ 2119745 h 2604654"/>
              <a:gd name="connsiteX4" fmla="*/ 10224655 w 18288000"/>
              <a:gd name="connsiteY4" fmla="*/ 512618 h 2604654"/>
              <a:gd name="connsiteX5" fmla="*/ 12718473 w 18288000"/>
              <a:gd name="connsiteY5" fmla="*/ 1579418 h 2604654"/>
              <a:gd name="connsiteX6" fmla="*/ 15184582 w 18288000"/>
              <a:gd name="connsiteY6" fmla="*/ 0 h 2604654"/>
              <a:gd name="connsiteX7" fmla="*/ 18288000 w 18288000"/>
              <a:gd name="connsiteY7" fmla="*/ 969818 h 2604654"/>
              <a:gd name="connsiteX8" fmla="*/ 18288000 w 18288000"/>
              <a:gd name="connsiteY8" fmla="*/ 969818 h 2604654"/>
              <a:gd name="connsiteX9" fmla="*/ 18288000 w 18288000"/>
              <a:gd name="connsiteY9" fmla="*/ 969818 h 260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88000" h="2604654">
                <a:moveTo>
                  <a:pt x="0" y="1343891"/>
                </a:moveTo>
                <a:lnTo>
                  <a:pt x="2854036" y="2604654"/>
                </a:lnTo>
                <a:lnTo>
                  <a:pt x="5320145" y="1052945"/>
                </a:lnTo>
                <a:lnTo>
                  <a:pt x="7772400" y="2119745"/>
                </a:lnTo>
                <a:lnTo>
                  <a:pt x="10224655" y="512618"/>
                </a:lnTo>
                <a:lnTo>
                  <a:pt x="12718473" y="1579418"/>
                </a:lnTo>
                <a:lnTo>
                  <a:pt x="15184582" y="0"/>
                </a:lnTo>
                <a:lnTo>
                  <a:pt x="18288000" y="969818"/>
                </a:lnTo>
                <a:lnTo>
                  <a:pt x="18288000" y="969818"/>
                </a:lnTo>
                <a:lnTo>
                  <a:pt x="18288000" y="969818"/>
                </a:lnTo>
              </a:path>
            </a:pathLst>
          </a:cu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 userDrawn="1"/>
        </p:nvSpPr>
        <p:spPr>
          <a:xfrm>
            <a:off x="2492804" y="6636573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4958781" y="5060322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7424758" y="6111156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9890735" y="4534905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12356712" y="5585739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 userDrawn="1"/>
        </p:nvSpPr>
        <p:spPr>
          <a:xfrm>
            <a:off x="14822689" y="4009488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9774395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 userDrawn="1"/>
        </p:nvSpPr>
        <p:spPr>
          <a:xfrm>
            <a:off x="2619829" y="6763598"/>
            <a:ext cx="4572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5085806" y="5187347"/>
            <a:ext cx="457200" cy="457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7551783" y="6238181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0017760" y="4661930"/>
            <a:ext cx="457200" cy="457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12483737" y="5712764"/>
            <a:ext cx="457200" cy="45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 userDrawn="1"/>
        </p:nvSpPr>
        <p:spPr>
          <a:xfrm>
            <a:off x="14949714" y="4136513"/>
            <a:ext cx="457200" cy="457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828986" y="7499181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820329" y="8254825"/>
            <a:ext cx="4056201" cy="122332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0" name="正方形/長方形 49"/>
          <p:cNvSpPr/>
          <p:nvPr userDrawn="1"/>
        </p:nvSpPr>
        <p:spPr>
          <a:xfrm>
            <a:off x="1228249" y="8157417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269317" y="4166956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3260660" y="2857771"/>
            <a:ext cx="4056201" cy="1223322"/>
          </a:xfrm>
        </p:spPr>
        <p:txBody>
          <a:bodyPr anchor="b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6" name="正方形/長方形 55"/>
          <p:cNvSpPr/>
          <p:nvPr userDrawn="1"/>
        </p:nvSpPr>
        <p:spPr>
          <a:xfrm>
            <a:off x="3668580" y="4136513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5780871" y="6987783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1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5772214" y="7743427"/>
            <a:ext cx="4056201" cy="122332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正方形/長方形 61"/>
          <p:cNvSpPr/>
          <p:nvPr userDrawn="1"/>
        </p:nvSpPr>
        <p:spPr>
          <a:xfrm>
            <a:off x="6180134" y="7646019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8213061" y="3710116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8204404" y="2400931"/>
            <a:ext cx="4056201" cy="1223322"/>
          </a:xfrm>
        </p:spPr>
        <p:txBody>
          <a:bodyPr anchor="b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正方形/長方形 64"/>
          <p:cNvSpPr/>
          <p:nvPr userDrawn="1"/>
        </p:nvSpPr>
        <p:spPr>
          <a:xfrm>
            <a:off x="8612324" y="3679673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0698970" y="6448511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7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0690313" y="7204155"/>
            <a:ext cx="4056201" cy="122332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8" name="正方形/長方形 67"/>
          <p:cNvSpPr/>
          <p:nvPr userDrawn="1"/>
        </p:nvSpPr>
        <p:spPr>
          <a:xfrm>
            <a:off x="11098233" y="7106747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3145015" y="3169429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0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13136358" y="1860244"/>
            <a:ext cx="4056201" cy="1223322"/>
          </a:xfrm>
        </p:spPr>
        <p:txBody>
          <a:bodyPr anchor="b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1" name="正方形/長方形 70"/>
          <p:cNvSpPr/>
          <p:nvPr userDrawn="1"/>
        </p:nvSpPr>
        <p:spPr>
          <a:xfrm>
            <a:off x="13544278" y="3138986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702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750"/>
                            </p:stCondLst>
                            <p:childTnLst>
                              <p:par>
                                <p:cTn id="5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75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250"/>
                            </p:stCondLst>
                            <p:childTnLst>
                              <p:par>
                                <p:cTn id="89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5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25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750"/>
                            </p:stCondLst>
                            <p:childTnLst>
                              <p:par>
                                <p:cTn id="121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4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animBg="1"/>
      <p:bldP spid="54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animBg="1"/>
      <p:bldP spid="60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animBg="1"/>
      <p:bldP spid="63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animBg="1"/>
      <p:bldP spid="6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animBg="1"/>
      <p:bldP spid="6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o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直角三角形 9"/>
          <p:cNvSpPr/>
          <p:nvPr userDrawn="1"/>
        </p:nvSpPr>
        <p:spPr>
          <a:xfrm>
            <a:off x="8911773" y="4274459"/>
            <a:ext cx="1748970" cy="174897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直角三角形 10"/>
          <p:cNvSpPr/>
          <p:nvPr userDrawn="1"/>
        </p:nvSpPr>
        <p:spPr>
          <a:xfrm rot="10800000">
            <a:off x="8911771" y="4274458"/>
            <a:ext cx="1748970" cy="174897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直角三角形 11"/>
          <p:cNvSpPr/>
          <p:nvPr userDrawn="1"/>
        </p:nvSpPr>
        <p:spPr>
          <a:xfrm>
            <a:off x="8911773" y="2525488"/>
            <a:ext cx="1748970" cy="174897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直角三角形 12"/>
          <p:cNvSpPr/>
          <p:nvPr userDrawn="1"/>
        </p:nvSpPr>
        <p:spPr>
          <a:xfrm rot="5400000">
            <a:off x="8911773" y="6023429"/>
            <a:ext cx="1748970" cy="1748970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直角三角形 13"/>
          <p:cNvSpPr/>
          <p:nvPr userDrawn="1"/>
        </p:nvSpPr>
        <p:spPr>
          <a:xfrm rot="16200000">
            <a:off x="8911774" y="6023428"/>
            <a:ext cx="1748970" cy="174897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直角三角形 14"/>
          <p:cNvSpPr/>
          <p:nvPr userDrawn="1"/>
        </p:nvSpPr>
        <p:spPr>
          <a:xfrm rot="5400000">
            <a:off x="10660744" y="6023429"/>
            <a:ext cx="1748970" cy="1748970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直角三角形 15"/>
          <p:cNvSpPr/>
          <p:nvPr userDrawn="1"/>
        </p:nvSpPr>
        <p:spPr>
          <a:xfrm rot="10800000">
            <a:off x="7162800" y="6023430"/>
            <a:ext cx="1748970" cy="1748970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直角三角形 16"/>
          <p:cNvSpPr/>
          <p:nvPr userDrawn="1"/>
        </p:nvSpPr>
        <p:spPr>
          <a:xfrm>
            <a:off x="7162802" y="6023431"/>
            <a:ext cx="1748970" cy="174897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直角三角形 17"/>
          <p:cNvSpPr/>
          <p:nvPr userDrawn="1"/>
        </p:nvSpPr>
        <p:spPr>
          <a:xfrm rot="10800000">
            <a:off x="7162800" y="7772401"/>
            <a:ext cx="1748970" cy="1748970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直角三角形 18"/>
          <p:cNvSpPr/>
          <p:nvPr userDrawn="1"/>
        </p:nvSpPr>
        <p:spPr>
          <a:xfrm rot="16200000">
            <a:off x="7162798" y="4274460"/>
            <a:ext cx="1748970" cy="1748970"/>
          </a:xfrm>
          <a:prstGeom prst="rt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直角三角形 19"/>
          <p:cNvSpPr/>
          <p:nvPr userDrawn="1"/>
        </p:nvSpPr>
        <p:spPr>
          <a:xfrm rot="5400000">
            <a:off x="7162797" y="4274462"/>
            <a:ext cx="1748970" cy="174897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直角三角形 20"/>
          <p:cNvSpPr/>
          <p:nvPr userDrawn="1"/>
        </p:nvSpPr>
        <p:spPr>
          <a:xfrm rot="16200000">
            <a:off x="5413827" y="4274460"/>
            <a:ext cx="1748970" cy="1748970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山形 21"/>
          <p:cNvSpPr/>
          <p:nvPr userDrawn="1"/>
        </p:nvSpPr>
        <p:spPr>
          <a:xfrm rot="5400000">
            <a:off x="9251837" y="5325560"/>
            <a:ext cx="360040" cy="40442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" name="山形 22"/>
          <p:cNvSpPr/>
          <p:nvPr userDrawn="1"/>
        </p:nvSpPr>
        <p:spPr>
          <a:xfrm rot="10800000">
            <a:off x="9251837" y="6370589"/>
            <a:ext cx="360040" cy="40442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" name="山形 23"/>
          <p:cNvSpPr/>
          <p:nvPr userDrawn="1"/>
        </p:nvSpPr>
        <p:spPr>
          <a:xfrm rot="16200000">
            <a:off x="8140363" y="6370589"/>
            <a:ext cx="360040" cy="40442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5" name="山形 24"/>
          <p:cNvSpPr/>
          <p:nvPr userDrawn="1"/>
        </p:nvSpPr>
        <p:spPr>
          <a:xfrm>
            <a:off x="8118169" y="5347754"/>
            <a:ext cx="360040" cy="40442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" name="図プレースホルダー 12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9897908" y="4415458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7" name="図プレースホルダー 12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9897908" y="7013519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8" name="図プレースホルダー 12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7285334" y="7013519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9" name="図プレースホルダー 12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7285334" y="4415458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10711541" y="4310738"/>
            <a:ext cx="5828323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0711541" y="4898573"/>
            <a:ext cx="6561895" cy="950680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8982905" y="7837714"/>
            <a:ext cx="5828323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8982905" y="8425549"/>
            <a:ext cx="6561895" cy="950680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283667" y="6163369"/>
            <a:ext cx="5828323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769257" y="6751204"/>
            <a:ext cx="6333787" cy="950680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3010870" y="2599783"/>
            <a:ext cx="5828323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2496460" y="3187618"/>
            <a:ext cx="6333787" cy="950680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4761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3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6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1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600"/>
                            </p:stCondLst>
                            <p:childTnLst>
                              <p:par>
                                <p:cTn id="7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1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6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1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600"/>
                            </p:stCondLst>
                            <p:childTnLst>
                              <p:par>
                                <p:cTn id="9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100"/>
                            </p:stCondLst>
                            <p:childTnLst>
                              <p:par>
                                <p:cTn id="9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950"/>
                            </p:stCondLst>
                            <p:childTnLst>
                              <p:par>
                                <p:cTn id="107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800"/>
                            </p:stCondLst>
                            <p:childTnLst>
                              <p:par>
                                <p:cTn id="116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650"/>
                            </p:stCondLst>
                            <p:childTnLst>
                              <p:par>
                                <p:cTn id="125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8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 userDrawn="1"/>
        </p:nvGrpSpPr>
        <p:grpSpPr>
          <a:xfrm>
            <a:off x="725872" y="2982872"/>
            <a:ext cx="17560541" cy="2475756"/>
            <a:chOff x="725872" y="2982872"/>
            <a:chExt cx="17560541" cy="2475756"/>
          </a:xfrm>
        </p:grpSpPr>
        <p:sp>
          <p:nvSpPr>
            <p:cNvPr id="25" name="正方形/長方形 24"/>
            <p:cNvSpPr/>
            <p:nvPr userDrawn="1"/>
          </p:nvSpPr>
          <p:spPr>
            <a:xfrm>
              <a:off x="10548745" y="2982873"/>
              <a:ext cx="7737668" cy="1332289"/>
            </a:xfrm>
            <a:prstGeom prst="rect">
              <a:avLst/>
            </a:pr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26" name="正方形/長方形 4"/>
            <p:cNvSpPr/>
            <p:nvPr userDrawn="1"/>
          </p:nvSpPr>
          <p:spPr>
            <a:xfrm>
              <a:off x="8217884" y="2982872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27" name="正方形/長方形 24"/>
            <p:cNvSpPr/>
            <p:nvPr userDrawn="1"/>
          </p:nvSpPr>
          <p:spPr>
            <a:xfrm>
              <a:off x="725872" y="5269804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6" name="グループ化 5"/>
          <p:cNvGrpSpPr/>
          <p:nvPr userDrawn="1"/>
        </p:nvGrpSpPr>
        <p:grpSpPr>
          <a:xfrm>
            <a:off x="487876" y="4364335"/>
            <a:ext cx="17798537" cy="1332290"/>
            <a:chOff x="487876" y="4364335"/>
            <a:chExt cx="17798537" cy="1332290"/>
          </a:xfrm>
        </p:grpSpPr>
        <p:sp>
          <p:nvSpPr>
            <p:cNvPr id="24" name="正方形/長方形 23"/>
            <p:cNvSpPr/>
            <p:nvPr userDrawn="1"/>
          </p:nvSpPr>
          <p:spPr>
            <a:xfrm>
              <a:off x="10548745" y="4364335"/>
              <a:ext cx="7737668" cy="1332289"/>
            </a:xfrm>
            <a:prstGeom prst="rect">
              <a:avLst/>
            </a:pr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28" name="正方形/長方形 25"/>
            <p:cNvSpPr/>
            <p:nvPr userDrawn="1"/>
          </p:nvSpPr>
          <p:spPr>
            <a:xfrm>
              <a:off x="487876" y="5507800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29" name="直角三角形 31"/>
            <p:cNvSpPr/>
            <p:nvPr userDrawn="1"/>
          </p:nvSpPr>
          <p:spPr>
            <a:xfrm rot="16200000">
              <a:off x="8717170" y="3865052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37" name="グループ化 36"/>
          <p:cNvGrpSpPr/>
          <p:nvPr userDrawn="1"/>
        </p:nvGrpSpPr>
        <p:grpSpPr>
          <a:xfrm>
            <a:off x="725872" y="5984782"/>
            <a:ext cx="17560541" cy="2475756"/>
            <a:chOff x="725872" y="5984782"/>
            <a:chExt cx="17560541" cy="2475756"/>
          </a:xfrm>
        </p:grpSpPr>
        <p:sp>
          <p:nvSpPr>
            <p:cNvPr id="31" name="正方形/長方形 30"/>
            <p:cNvSpPr/>
            <p:nvPr userDrawn="1"/>
          </p:nvSpPr>
          <p:spPr>
            <a:xfrm flipV="1">
              <a:off x="10548745" y="7128248"/>
              <a:ext cx="7737668" cy="1332289"/>
            </a:xfrm>
            <a:prstGeom prst="rect">
              <a:avLst/>
            </a:prstGeom>
            <a:solidFill>
              <a:schemeClr val="accent5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2" name="正方形/長方形 4"/>
            <p:cNvSpPr/>
            <p:nvPr userDrawn="1"/>
          </p:nvSpPr>
          <p:spPr>
            <a:xfrm flipV="1">
              <a:off x="8217884" y="5984784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3" name="正方形/長方形 24"/>
            <p:cNvSpPr/>
            <p:nvPr userDrawn="1"/>
          </p:nvSpPr>
          <p:spPr>
            <a:xfrm flipV="1">
              <a:off x="725872" y="5984782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36" name="グループ化 35"/>
          <p:cNvGrpSpPr/>
          <p:nvPr userDrawn="1"/>
        </p:nvGrpSpPr>
        <p:grpSpPr>
          <a:xfrm>
            <a:off x="487876" y="5746786"/>
            <a:ext cx="17798537" cy="1332289"/>
            <a:chOff x="487876" y="5746786"/>
            <a:chExt cx="17798537" cy="1332289"/>
          </a:xfrm>
        </p:grpSpPr>
        <p:sp>
          <p:nvSpPr>
            <p:cNvPr id="30" name="正方形/長方形 29"/>
            <p:cNvSpPr/>
            <p:nvPr userDrawn="1"/>
          </p:nvSpPr>
          <p:spPr>
            <a:xfrm flipV="1">
              <a:off x="10548745" y="5746786"/>
              <a:ext cx="7737668" cy="1332289"/>
            </a:xfrm>
            <a:prstGeom prst="rect">
              <a:avLst/>
            </a:pr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4" name="正方形/長方形 25"/>
            <p:cNvSpPr/>
            <p:nvPr userDrawn="1"/>
          </p:nvSpPr>
          <p:spPr>
            <a:xfrm flipV="1">
              <a:off x="487876" y="5746786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5" name="直角三角形 31"/>
            <p:cNvSpPr/>
            <p:nvPr userDrawn="1"/>
          </p:nvSpPr>
          <p:spPr>
            <a:xfrm rot="5400000" flipV="1">
              <a:off x="8717170" y="5247501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図プレースホルダー 7"/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10798684" y="3330403"/>
            <a:ext cx="629562" cy="62956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7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10798684" y="4707315"/>
            <a:ext cx="629562" cy="62956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7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10798684" y="6071701"/>
            <a:ext cx="629562" cy="62956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図プレースホルダー 7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10798684" y="7436088"/>
            <a:ext cx="629562" cy="62956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11572026" y="3048998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11572026" y="4443163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11572026" y="5818609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11572026" y="7194559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042306" y="3021842"/>
            <a:ext cx="6840760" cy="2213144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400" spc="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042306" y="6316961"/>
            <a:ext cx="6840760" cy="255485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64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50"/>
                            </p:stCondLst>
                            <p:childTnLst>
                              <p:par>
                                <p:cTn id="62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3" grpId="0"/>
      <p:bldP spid="14" grpId="0"/>
      <p:bldP spid="15" grpId="0"/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8924620" y="4038600"/>
            <a:ext cx="137886" cy="6248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9223905" y="3285719"/>
            <a:ext cx="137886" cy="700128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9523189" y="4989169"/>
            <a:ext cx="137889" cy="52978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8625334" y="7342910"/>
            <a:ext cx="137888" cy="294409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8326050" y="5686379"/>
            <a:ext cx="136227" cy="460062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9822476" y="6692619"/>
            <a:ext cx="137886" cy="359438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>
          <a:xfrm rot="16200000">
            <a:off x="5841639" y="1306532"/>
            <a:ext cx="136802" cy="75020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1121100" y="4475678"/>
            <a:ext cx="1163782" cy="116378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3694948" y="2772229"/>
            <a:ext cx="1163782" cy="116378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2656659" y="6179128"/>
            <a:ext cx="1163782" cy="116378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15846539" y="5172888"/>
            <a:ext cx="1163782" cy="116378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 userDrawn="1"/>
        </p:nvSpPr>
        <p:spPr>
          <a:xfrm>
            <a:off x="13434874" y="3525108"/>
            <a:ext cx="1163782" cy="116378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 userDrawn="1"/>
        </p:nvSpPr>
        <p:spPr>
          <a:xfrm>
            <a:off x="14016765" y="6820669"/>
            <a:ext cx="1163782" cy="116378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 userDrawn="1"/>
        </p:nvSpPr>
        <p:spPr>
          <a:xfrm rot="16200000">
            <a:off x="6759255" y="3628311"/>
            <a:ext cx="136801" cy="62654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 userDrawn="1"/>
        </p:nvSpPr>
        <p:spPr>
          <a:xfrm rot="16200000">
            <a:off x="6957844" y="1018572"/>
            <a:ext cx="136800" cy="46710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 userDrawn="1"/>
        </p:nvSpPr>
        <p:spPr>
          <a:xfrm rot="16200000">
            <a:off x="11175710" y="1787510"/>
            <a:ext cx="136800" cy="46389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 userDrawn="1"/>
        </p:nvSpPr>
        <p:spPr>
          <a:xfrm rot="16200000">
            <a:off x="12127376" y="1885054"/>
            <a:ext cx="136800" cy="77394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 userDrawn="1"/>
        </p:nvSpPr>
        <p:spPr>
          <a:xfrm rot="16200000">
            <a:off x="11349918" y="4609576"/>
            <a:ext cx="136800" cy="55859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直角三角形 28"/>
          <p:cNvSpPr>
            <a:spLocks noChangeAspect="1"/>
          </p:cNvSpPr>
          <p:nvPr userDrawn="1"/>
        </p:nvSpPr>
        <p:spPr>
          <a:xfrm rot="5400000" flipH="1" flipV="1">
            <a:off x="9224992" y="3285719"/>
            <a:ext cx="136800" cy="136800"/>
          </a:xfrm>
          <a:prstGeom prst="rtTriangl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直角三角形 29"/>
          <p:cNvSpPr>
            <a:spLocks noChangeAspect="1"/>
          </p:cNvSpPr>
          <p:nvPr userDrawn="1"/>
        </p:nvSpPr>
        <p:spPr>
          <a:xfrm rot="5400000" flipH="1" flipV="1">
            <a:off x="9524279" y="4989172"/>
            <a:ext cx="136800" cy="136800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直角三角形 30"/>
          <p:cNvSpPr>
            <a:spLocks noChangeAspect="1"/>
          </p:cNvSpPr>
          <p:nvPr userDrawn="1"/>
        </p:nvSpPr>
        <p:spPr>
          <a:xfrm rot="5400000" flipH="1" flipV="1">
            <a:off x="9823564" y="6692618"/>
            <a:ext cx="136800" cy="13680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直角三角形 31"/>
          <p:cNvSpPr>
            <a:spLocks noChangeAspect="1"/>
          </p:cNvSpPr>
          <p:nvPr userDrawn="1"/>
        </p:nvSpPr>
        <p:spPr>
          <a:xfrm rot="16200000" flipV="1">
            <a:off x="8325477" y="5686380"/>
            <a:ext cx="136800" cy="13680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直角三角形 32"/>
          <p:cNvSpPr>
            <a:spLocks noChangeAspect="1"/>
          </p:cNvSpPr>
          <p:nvPr userDrawn="1"/>
        </p:nvSpPr>
        <p:spPr>
          <a:xfrm rot="16200000" flipV="1">
            <a:off x="8924620" y="4038599"/>
            <a:ext cx="136800" cy="136800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直角三角形 33"/>
          <p:cNvSpPr>
            <a:spLocks noChangeAspect="1"/>
          </p:cNvSpPr>
          <p:nvPr userDrawn="1"/>
        </p:nvSpPr>
        <p:spPr>
          <a:xfrm rot="16200000" flipV="1">
            <a:off x="8626554" y="7334159"/>
            <a:ext cx="136800" cy="136800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3999721" y="3077002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7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13739647" y="3829881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8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1425873" y="4780451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9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2961432" y="6483901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0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6151312" y="5477661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1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14321538" y="7125441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4858730" y="2647019"/>
            <a:ext cx="4202689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4856423" y="3460670"/>
            <a:ext cx="3770131" cy="101500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2294338" y="4352219"/>
            <a:ext cx="5602753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2292031" y="5165871"/>
            <a:ext cx="5618914" cy="916274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3822748" y="6055668"/>
            <a:ext cx="4202689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3820441" y="6869319"/>
            <a:ext cx="4173632" cy="101500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832866" y="3407702"/>
            <a:ext cx="3602008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9822476" y="4175400"/>
            <a:ext cx="3612398" cy="916274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0252364" y="5008647"/>
            <a:ext cx="5555810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0236338" y="5776345"/>
            <a:ext cx="5571836" cy="916274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0249294" y="6703262"/>
            <a:ext cx="3739229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0238508" y="7470960"/>
            <a:ext cx="3750015" cy="916274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8232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25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000"/>
                            </p:stCondLst>
                            <p:childTnLst>
                              <p:par>
                                <p:cTn id="10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500"/>
                            </p:stCondLst>
                            <p:childTnLst>
                              <p:par>
                                <p:cTn id="12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250"/>
                            </p:stCondLst>
                            <p:childTnLst>
                              <p:par>
                                <p:cTn id="13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90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500"/>
                            </p:stCondLst>
                            <p:childTnLst>
                              <p:par>
                                <p:cTn id="15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250"/>
                            </p:stCondLst>
                            <p:childTnLst>
                              <p:par>
                                <p:cTn id="16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8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7" grpId="0"/>
      <p:bldP spid="38" grpId="0"/>
      <p:bldP spid="39" grpId="0"/>
      <p:bldP spid="40" grpId="0"/>
      <p:bldP spid="41" grpId="0"/>
      <p:bldP spid="4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6250770" y="6029234"/>
            <a:ext cx="1669777" cy="1669777"/>
          </a:xfrm>
          <a:prstGeom prst="ellipse">
            <a:avLst/>
          </a:prstGeom>
          <a:solidFill>
            <a:schemeClr val="accent5"/>
          </a:solidFill>
          <a:ln w="152400">
            <a:noFill/>
          </a:ln>
          <a:effectLst>
            <a:outerShdw dist="101600" dir="2700000" algn="tl" rotWithShape="0">
              <a:schemeClr val="accent5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0365866" y="3696516"/>
            <a:ext cx="1669777" cy="1669777"/>
          </a:xfrm>
          <a:prstGeom prst="ellipse">
            <a:avLst/>
          </a:prstGeom>
          <a:solidFill>
            <a:schemeClr val="accent3"/>
          </a:solidFill>
          <a:ln w="152400">
            <a:noFill/>
          </a:ln>
          <a:effectLst>
            <a:outerShdw dist="101600" dir="2700000" algn="tl" rotWithShape="0">
              <a:schemeClr val="accent3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10365866" y="6029234"/>
            <a:ext cx="1669777" cy="1669777"/>
          </a:xfrm>
          <a:prstGeom prst="ellipse">
            <a:avLst/>
          </a:prstGeom>
          <a:solidFill>
            <a:schemeClr val="accent2"/>
          </a:solidFill>
          <a:ln w="152400">
            <a:noFill/>
          </a:ln>
          <a:effectLst>
            <a:outerShdw dist="101600" dir="2700000" algn="tl" rotWithShape="0">
              <a:schemeClr val="accent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6250770" y="3696516"/>
            <a:ext cx="1669777" cy="1669777"/>
          </a:xfrm>
          <a:prstGeom prst="ellipse">
            <a:avLst/>
          </a:prstGeom>
          <a:solidFill>
            <a:schemeClr val="accent6"/>
          </a:solidFill>
          <a:ln w="152400">
            <a:noFill/>
          </a:ln>
          <a:effectLst>
            <a:outerShdw dist="101600" dir="2700000" algn="tl" rotWithShape="0">
              <a:schemeClr val="accent6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8308318" y="7275425"/>
            <a:ext cx="1669777" cy="1669777"/>
          </a:xfrm>
          <a:prstGeom prst="ellipse">
            <a:avLst/>
          </a:prstGeom>
          <a:solidFill>
            <a:schemeClr val="accent4"/>
          </a:solidFill>
          <a:ln w="152400">
            <a:noFill/>
          </a:ln>
          <a:effectLst>
            <a:outerShdw dist="101600" dir="2700000" algn="tl" rotWithShape="0">
              <a:schemeClr val="accent4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 userDrawn="1"/>
        </p:nvSpPr>
        <p:spPr>
          <a:xfrm>
            <a:off x="8308318" y="2478453"/>
            <a:ext cx="1669777" cy="1669777"/>
          </a:xfrm>
          <a:prstGeom prst="ellipse">
            <a:avLst/>
          </a:prstGeom>
          <a:solidFill>
            <a:schemeClr val="accent1"/>
          </a:solidFill>
          <a:ln w="152400">
            <a:noFill/>
          </a:ln>
          <a:effectLst>
            <a:outerShdw dist="101600" dir="27000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 userDrawn="1"/>
        </p:nvSpPr>
        <p:spPr>
          <a:xfrm>
            <a:off x="7390210" y="3959056"/>
            <a:ext cx="3505993" cy="3505993"/>
          </a:xfrm>
          <a:prstGeom prst="ellipse">
            <a:avLst/>
          </a:prstGeom>
          <a:solidFill>
            <a:schemeClr val="tx2"/>
          </a:solidFill>
          <a:ln w="76200">
            <a:noFill/>
          </a:ln>
          <a:effectLst>
            <a:outerShdw dist="114300" dir="2700000" algn="tl" rotWithShape="0">
              <a:schemeClr val="tx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プレースホルダー 6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13106455" y="2570241"/>
            <a:ext cx="4782428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106455" y="3325885"/>
            <a:ext cx="4802931" cy="122332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13251595" y="3228477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22" name="テキスト プレースホルダー 6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13106455" y="4845306"/>
            <a:ext cx="4782428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3106455" y="5600950"/>
            <a:ext cx="4802931" cy="122332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13251595" y="550354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13106455" y="7120372"/>
            <a:ext cx="4782428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13106455" y="7876016"/>
            <a:ext cx="4802931" cy="122332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13251595" y="7778608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28" name="テキスト プレースホルダー 6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737849" y="2573429"/>
            <a:ext cx="4782428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717346" y="3329073"/>
            <a:ext cx="4802931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2149291" y="3231665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737849" y="4848494"/>
            <a:ext cx="4782428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717346" y="5604138"/>
            <a:ext cx="4802931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2149291" y="5506730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34" name="テキスト プレースホルダー 6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737849" y="7123560"/>
            <a:ext cx="4782428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717346" y="7879204"/>
            <a:ext cx="4802931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2149291" y="7781796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39" name="フリーフォーム 38"/>
          <p:cNvSpPr/>
          <p:nvPr userDrawn="1"/>
        </p:nvSpPr>
        <p:spPr>
          <a:xfrm>
            <a:off x="10116457" y="2590193"/>
            <a:ext cx="2832008" cy="588436"/>
          </a:xfrm>
          <a:custGeom>
            <a:avLst/>
            <a:gdLst>
              <a:gd name="connsiteX0" fmla="*/ 2656114 w 2656114"/>
              <a:gd name="connsiteY0" fmla="*/ 588436 h 588436"/>
              <a:gd name="connsiteX1" fmla="*/ 1436914 w 2656114"/>
              <a:gd name="connsiteY1" fmla="*/ 22378 h 588436"/>
              <a:gd name="connsiteX2" fmla="*/ 0 w 2656114"/>
              <a:gd name="connsiteY2" fmla="*/ 167521 h 58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56114" h="588436">
                <a:moveTo>
                  <a:pt x="2656114" y="588436"/>
                </a:moveTo>
                <a:cubicBezTo>
                  <a:pt x="2267857" y="340483"/>
                  <a:pt x="1879600" y="92530"/>
                  <a:pt x="1436914" y="22378"/>
                </a:cubicBezTo>
                <a:cubicBezTo>
                  <a:pt x="994228" y="-47774"/>
                  <a:pt x="497114" y="59873"/>
                  <a:pt x="0" y="167521"/>
                </a:cubicBezTo>
              </a:path>
            </a:pathLst>
          </a:custGeom>
          <a:noFill/>
          <a:ln>
            <a:solidFill>
              <a:schemeClr val="accent1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/>
          <p:cNvSpPr/>
          <p:nvPr userDrawn="1"/>
        </p:nvSpPr>
        <p:spPr>
          <a:xfrm rot="9807941">
            <a:off x="12317423" y="5048183"/>
            <a:ext cx="638443" cy="584694"/>
          </a:xfrm>
          <a:custGeom>
            <a:avLst/>
            <a:gdLst>
              <a:gd name="connsiteX0" fmla="*/ 609600 w 609600"/>
              <a:gd name="connsiteY0" fmla="*/ 972458 h 972458"/>
              <a:gd name="connsiteX1" fmla="*/ 435428 w 609600"/>
              <a:gd name="connsiteY1" fmla="*/ 478972 h 972458"/>
              <a:gd name="connsiteX2" fmla="*/ 0 w 609600"/>
              <a:gd name="connsiteY2" fmla="*/ 0 h 972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" h="972458">
                <a:moveTo>
                  <a:pt x="609600" y="972458"/>
                </a:moveTo>
                <a:cubicBezTo>
                  <a:pt x="573314" y="806753"/>
                  <a:pt x="537028" y="641048"/>
                  <a:pt x="435428" y="478972"/>
                </a:cubicBezTo>
                <a:cubicBezTo>
                  <a:pt x="333828" y="316896"/>
                  <a:pt x="166914" y="158448"/>
                  <a:pt x="0" y="0"/>
                </a:cubicBezTo>
              </a:path>
            </a:pathLst>
          </a:custGeom>
          <a:noFill/>
          <a:ln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/>
          <p:cNvSpPr/>
          <p:nvPr userDrawn="1"/>
        </p:nvSpPr>
        <p:spPr>
          <a:xfrm>
            <a:off x="5646057" y="7823200"/>
            <a:ext cx="2670629" cy="905959"/>
          </a:xfrm>
          <a:custGeom>
            <a:avLst/>
            <a:gdLst>
              <a:gd name="connsiteX0" fmla="*/ 0 w 2670629"/>
              <a:gd name="connsiteY0" fmla="*/ 0 h 905959"/>
              <a:gd name="connsiteX1" fmla="*/ 1146629 w 2670629"/>
              <a:gd name="connsiteY1" fmla="*/ 841829 h 905959"/>
              <a:gd name="connsiteX2" fmla="*/ 2670629 w 2670629"/>
              <a:gd name="connsiteY2" fmla="*/ 783771 h 905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0629" h="905959">
                <a:moveTo>
                  <a:pt x="0" y="0"/>
                </a:moveTo>
                <a:cubicBezTo>
                  <a:pt x="350762" y="355600"/>
                  <a:pt x="701524" y="711201"/>
                  <a:pt x="1146629" y="841829"/>
                </a:cubicBezTo>
                <a:cubicBezTo>
                  <a:pt x="1591734" y="972457"/>
                  <a:pt x="2131181" y="878114"/>
                  <a:pt x="2670629" y="783771"/>
                </a:cubicBezTo>
              </a:path>
            </a:pathLst>
          </a:custGeom>
          <a:noFill/>
          <a:ln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/>
          <p:cNvSpPr/>
          <p:nvPr userDrawn="1"/>
        </p:nvSpPr>
        <p:spPr>
          <a:xfrm>
            <a:off x="5544457" y="5529943"/>
            <a:ext cx="1103086" cy="435428"/>
          </a:xfrm>
          <a:custGeom>
            <a:avLst/>
            <a:gdLst>
              <a:gd name="connsiteX0" fmla="*/ 0 w 1103086"/>
              <a:gd name="connsiteY0" fmla="*/ 0 h 435428"/>
              <a:gd name="connsiteX1" fmla="*/ 551543 w 1103086"/>
              <a:gd name="connsiteY1" fmla="*/ 87086 h 435428"/>
              <a:gd name="connsiteX2" fmla="*/ 1103086 w 1103086"/>
              <a:gd name="connsiteY2" fmla="*/ 435428 h 43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3086" h="435428">
                <a:moveTo>
                  <a:pt x="0" y="0"/>
                </a:moveTo>
                <a:cubicBezTo>
                  <a:pt x="183847" y="7257"/>
                  <a:pt x="367695" y="14515"/>
                  <a:pt x="551543" y="87086"/>
                </a:cubicBezTo>
                <a:cubicBezTo>
                  <a:pt x="735391" y="159657"/>
                  <a:pt x="919238" y="297542"/>
                  <a:pt x="1103086" y="435428"/>
                </a:cubicBezTo>
              </a:path>
            </a:pathLst>
          </a:custGeom>
          <a:noFill/>
          <a:ln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/>
          <p:cNvSpPr/>
          <p:nvPr userDrawn="1"/>
        </p:nvSpPr>
        <p:spPr>
          <a:xfrm>
            <a:off x="5580743" y="3211286"/>
            <a:ext cx="1161143" cy="420914"/>
          </a:xfrm>
          <a:custGeom>
            <a:avLst/>
            <a:gdLst>
              <a:gd name="connsiteX0" fmla="*/ 0 w 1161143"/>
              <a:gd name="connsiteY0" fmla="*/ 0 h 420914"/>
              <a:gd name="connsiteX1" fmla="*/ 653143 w 1161143"/>
              <a:gd name="connsiteY1" fmla="*/ 101600 h 420914"/>
              <a:gd name="connsiteX2" fmla="*/ 1161143 w 1161143"/>
              <a:gd name="connsiteY2" fmla="*/ 420914 h 420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1143" h="420914">
                <a:moveTo>
                  <a:pt x="0" y="0"/>
                </a:moveTo>
                <a:cubicBezTo>
                  <a:pt x="229809" y="15724"/>
                  <a:pt x="459619" y="31448"/>
                  <a:pt x="653143" y="101600"/>
                </a:cubicBezTo>
                <a:cubicBezTo>
                  <a:pt x="846667" y="171752"/>
                  <a:pt x="1003905" y="296333"/>
                  <a:pt x="1161143" y="420914"/>
                </a:cubicBezTo>
              </a:path>
            </a:pathLst>
          </a:custGeom>
          <a:noFill/>
          <a:ln>
            <a:solidFill>
              <a:schemeClr val="accent6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/>
          <p:cNvSpPr/>
          <p:nvPr userDrawn="1"/>
        </p:nvSpPr>
        <p:spPr>
          <a:xfrm>
            <a:off x="11990522" y="7765143"/>
            <a:ext cx="957943" cy="190941"/>
          </a:xfrm>
          <a:custGeom>
            <a:avLst/>
            <a:gdLst>
              <a:gd name="connsiteX0" fmla="*/ 957943 w 957943"/>
              <a:gd name="connsiteY0" fmla="*/ 87086 h 190941"/>
              <a:gd name="connsiteX1" fmla="*/ 478972 w 957943"/>
              <a:gd name="connsiteY1" fmla="*/ 188686 h 190941"/>
              <a:gd name="connsiteX2" fmla="*/ 0 w 957943"/>
              <a:gd name="connsiteY2" fmla="*/ 0 h 190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7943" h="190941">
                <a:moveTo>
                  <a:pt x="957943" y="87086"/>
                </a:moveTo>
                <a:cubicBezTo>
                  <a:pt x="798286" y="145143"/>
                  <a:pt x="638629" y="203200"/>
                  <a:pt x="478972" y="188686"/>
                </a:cubicBezTo>
                <a:cubicBezTo>
                  <a:pt x="319315" y="174172"/>
                  <a:pt x="159657" y="87086"/>
                  <a:pt x="0" y="0"/>
                </a:cubicBezTo>
              </a:path>
            </a:pathLst>
          </a:custGeom>
          <a:noFill/>
          <a:ln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図プレースホルダー 7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8823370" y="2961522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8" name="図プレースホルダー 7"/>
          <p:cNvSpPr>
            <a:spLocks noGrp="1"/>
          </p:cNvSpPr>
          <p:nvPr userDrawn="1">
            <p:ph type="pic" sz="quarter" idx="35" hasCustomPrompt="1"/>
          </p:nvPr>
        </p:nvSpPr>
        <p:spPr>
          <a:xfrm>
            <a:off x="10896203" y="4197879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9" name="図プレースホルダー 7"/>
          <p:cNvSpPr>
            <a:spLocks noGrp="1"/>
          </p:cNvSpPr>
          <p:nvPr userDrawn="1">
            <p:ph type="pic" sz="quarter" idx="36" hasCustomPrompt="1"/>
          </p:nvPr>
        </p:nvSpPr>
        <p:spPr>
          <a:xfrm>
            <a:off x="10896203" y="6530597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0" name="図プレースホルダー 7"/>
          <p:cNvSpPr>
            <a:spLocks noGrp="1"/>
          </p:cNvSpPr>
          <p:nvPr userDrawn="1">
            <p:ph type="pic" sz="quarter" idx="37" hasCustomPrompt="1"/>
          </p:nvPr>
        </p:nvSpPr>
        <p:spPr>
          <a:xfrm>
            <a:off x="8823370" y="7787538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1" name="図プレースホルダー 7"/>
          <p:cNvSpPr>
            <a:spLocks noGrp="1"/>
          </p:cNvSpPr>
          <p:nvPr userDrawn="1">
            <p:ph type="pic" sz="quarter" idx="38" hasCustomPrompt="1"/>
          </p:nvPr>
        </p:nvSpPr>
        <p:spPr>
          <a:xfrm>
            <a:off x="6772410" y="6530597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2" name="図プレースホルダー 7"/>
          <p:cNvSpPr>
            <a:spLocks noGrp="1"/>
          </p:cNvSpPr>
          <p:nvPr userDrawn="1">
            <p:ph type="pic" sz="quarter" idx="39" hasCustomPrompt="1"/>
          </p:nvPr>
        </p:nvSpPr>
        <p:spPr>
          <a:xfrm>
            <a:off x="6772410" y="4197879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7714991" y="4659086"/>
            <a:ext cx="2851409" cy="2162627"/>
          </a:xfrm>
        </p:spPr>
        <p:txBody>
          <a:bodyPr anchor="ctr">
            <a:noAutofit/>
          </a:bodyPr>
          <a:lstStyle>
            <a:lvl1pPr algn="ctr">
              <a:defRPr sz="3600" i="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268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"/>
                            </p:stCondLst>
                            <p:childTnLst>
                              <p:par>
                                <p:cTn id="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400"/>
                            </p:stCondLst>
                            <p:childTnLst>
                              <p:par>
                                <p:cTn id="5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900"/>
                            </p:stCondLst>
                            <p:childTnLst>
                              <p:par>
                                <p:cTn id="6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400"/>
                            </p:stCondLst>
                            <p:childTnLst>
                              <p:par>
                                <p:cTn id="7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900"/>
                            </p:stCondLst>
                            <p:childTnLst>
                              <p:par>
                                <p:cTn id="8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4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900"/>
                            </p:stCondLst>
                            <p:childTnLst>
                              <p:par>
                                <p:cTn id="10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750"/>
                            </p:stCondLst>
                            <p:childTnLst>
                              <p:par>
                                <p:cTn id="1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35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785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8600"/>
                            </p:stCondLst>
                            <p:childTnLst>
                              <p:par>
                                <p:cTn id="14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92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700"/>
                            </p:stCondLst>
                            <p:childTnLst>
                              <p:par>
                                <p:cTn id="15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450"/>
                            </p:stCondLst>
                            <p:childTnLst>
                              <p:par>
                                <p:cTn id="15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105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1550"/>
                            </p:stCondLst>
                            <p:childTnLst>
                              <p:par>
                                <p:cTn id="170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2300"/>
                            </p:stCondLst>
                            <p:childTnLst>
                              <p:par>
                                <p:cTn id="17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900"/>
                            </p:stCondLst>
                            <p:childTnLst>
                              <p:par>
                                <p:cTn id="1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3400"/>
                            </p:stCondLst>
                            <p:childTnLst>
                              <p:par>
                                <p:cTn id="187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4150"/>
                            </p:stCondLst>
                            <p:childTnLst>
                              <p:par>
                                <p:cTn id="19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4750"/>
                            </p:stCondLst>
                            <p:childTnLst>
                              <p:par>
                                <p:cTn id="2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2" grpId="0" animBg="1"/>
      <p:bldP spid="13" grpId="0" animBg="1"/>
      <p:bldP spid="14" grpId="0" animBg="1"/>
      <p:bldP spid="11" grpId="0" animBg="1"/>
      <p:bldP spid="10" grpId="0" animBg="1"/>
      <p:bldP spid="9" grpId="0" animBg="1"/>
      <p:bldP spid="5" grpId="0" animBg="1"/>
      <p:bldP spid="1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  <p:bldP spid="2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9" grpId="0" animBg="1"/>
      <p:bldP spid="41" grpId="0" animBg="1"/>
      <p:bldP spid="43" grpId="0" animBg="1"/>
      <p:bldP spid="44" grpId="0" animBg="1"/>
      <p:bldP spid="45" grpId="0" animBg="1"/>
      <p:bldP spid="46" grpId="0" animBg="1"/>
      <p:bldP spid="47" grpId="0"/>
      <p:bldP spid="48" grpId="0"/>
      <p:bldP spid="49" grpId="0"/>
      <p:bldP spid="50" grpId="0"/>
      <p:bldP spid="51" grpId="0"/>
      <p:bldP spid="52" grpId="0"/>
      <p:bldP spid="5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正方形/長方形 23"/>
          <p:cNvSpPr/>
          <p:nvPr userDrawn="1"/>
        </p:nvSpPr>
        <p:spPr>
          <a:xfrm>
            <a:off x="0" y="5160785"/>
            <a:ext cx="7773622" cy="27391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6" name="正方形/長方形 35"/>
          <p:cNvSpPr/>
          <p:nvPr userDrawn="1"/>
        </p:nvSpPr>
        <p:spPr>
          <a:xfrm>
            <a:off x="0" y="2421624"/>
            <a:ext cx="7773622" cy="27391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6" name="正方形/長方形 25"/>
          <p:cNvSpPr/>
          <p:nvPr userDrawn="1"/>
        </p:nvSpPr>
        <p:spPr>
          <a:xfrm>
            <a:off x="10512792" y="5160783"/>
            <a:ext cx="7773621" cy="27391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4" name="直角三角形 33"/>
          <p:cNvSpPr/>
          <p:nvPr userDrawn="1"/>
        </p:nvSpPr>
        <p:spPr>
          <a:xfrm rot="13500000">
            <a:off x="9713304" y="5561922"/>
            <a:ext cx="1936884" cy="1936884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25" name="正方形/長方形 24"/>
          <p:cNvSpPr/>
          <p:nvPr userDrawn="1"/>
        </p:nvSpPr>
        <p:spPr>
          <a:xfrm>
            <a:off x="10512791" y="2421618"/>
            <a:ext cx="7773621" cy="27391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3" name="直角三角形 32"/>
          <p:cNvSpPr/>
          <p:nvPr userDrawn="1"/>
        </p:nvSpPr>
        <p:spPr>
          <a:xfrm rot="13500000">
            <a:off x="9713304" y="2822754"/>
            <a:ext cx="1936884" cy="1936884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30" name="直角三角形 29"/>
          <p:cNvSpPr/>
          <p:nvPr userDrawn="1"/>
        </p:nvSpPr>
        <p:spPr>
          <a:xfrm rot="2700000">
            <a:off x="6638095" y="5561922"/>
            <a:ext cx="1936884" cy="1936884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29" name="直角三角形 28"/>
          <p:cNvSpPr/>
          <p:nvPr userDrawn="1"/>
        </p:nvSpPr>
        <p:spPr>
          <a:xfrm rot="2700000">
            <a:off x="6638095" y="2822754"/>
            <a:ext cx="1936884" cy="1936884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9" name="直角三角形 8"/>
          <p:cNvSpPr/>
          <p:nvPr userDrawn="1"/>
        </p:nvSpPr>
        <p:spPr>
          <a:xfrm rot="2700000">
            <a:off x="6805180" y="2822762"/>
            <a:ext cx="1936884" cy="1936884"/>
          </a:xfrm>
          <a:prstGeom prst="rtTriangle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5" name="直角三角形 4"/>
          <p:cNvSpPr/>
          <p:nvPr userDrawn="1"/>
        </p:nvSpPr>
        <p:spPr>
          <a:xfrm rot="13500000">
            <a:off x="6805180" y="2822762"/>
            <a:ext cx="1936884" cy="1936884"/>
          </a:xfrm>
          <a:prstGeom prst="rt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直角三角形 9"/>
          <p:cNvSpPr/>
          <p:nvPr userDrawn="1"/>
        </p:nvSpPr>
        <p:spPr>
          <a:xfrm rot="2700000">
            <a:off x="9544349" y="2822760"/>
            <a:ext cx="1936884" cy="1936884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1" name="直角三角形 10"/>
          <p:cNvSpPr/>
          <p:nvPr userDrawn="1"/>
        </p:nvSpPr>
        <p:spPr>
          <a:xfrm rot="13500000">
            <a:off x="9544349" y="2822760"/>
            <a:ext cx="1936884" cy="1936884"/>
          </a:xfrm>
          <a:prstGeom prst="rtTriangle">
            <a:avLst/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2" name="直角三角形 11"/>
          <p:cNvSpPr/>
          <p:nvPr userDrawn="1"/>
        </p:nvSpPr>
        <p:spPr>
          <a:xfrm rot="13500000">
            <a:off x="6805179" y="5561931"/>
            <a:ext cx="1936884" cy="1936884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3" name="直角三角形 12"/>
          <p:cNvSpPr/>
          <p:nvPr userDrawn="1"/>
        </p:nvSpPr>
        <p:spPr>
          <a:xfrm rot="2700000">
            <a:off x="6805179" y="5561931"/>
            <a:ext cx="1936884" cy="1936884"/>
          </a:xfrm>
          <a:prstGeom prst="rtTriangle">
            <a:avLst/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4" name="直角三角形 13"/>
          <p:cNvSpPr/>
          <p:nvPr userDrawn="1"/>
        </p:nvSpPr>
        <p:spPr>
          <a:xfrm rot="2700000">
            <a:off x="9544348" y="5561929"/>
            <a:ext cx="1936884" cy="1936884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5" name="直角三角形 14"/>
          <p:cNvSpPr/>
          <p:nvPr userDrawn="1"/>
        </p:nvSpPr>
        <p:spPr>
          <a:xfrm rot="13500000">
            <a:off x="9544348" y="5561929"/>
            <a:ext cx="1936884" cy="1936884"/>
          </a:xfrm>
          <a:prstGeom prst="rtTriangle">
            <a:avLst/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14" hasCustomPrompt="1"/>
          </p:nvPr>
        </p:nvSpPr>
        <p:spPr>
          <a:xfrm>
            <a:off x="7233871" y="2981577"/>
            <a:ext cx="1079500" cy="1619250"/>
          </a:xfrm>
        </p:spPr>
        <p:txBody>
          <a:bodyPr anchor="ctr">
            <a:noAutofit/>
          </a:bodyPr>
          <a:lstStyle>
            <a:lvl1pPr algn="ctr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0" name="テキスト プレースホルダー 18"/>
          <p:cNvSpPr>
            <a:spLocks noGrp="1"/>
          </p:cNvSpPr>
          <p:nvPr>
            <p:ph type="body" sz="quarter" idx="15" hasCustomPrompt="1"/>
          </p:nvPr>
        </p:nvSpPr>
        <p:spPr>
          <a:xfrm>
            <a:off x="9973040" y="2981577"/>
            <a:ext cx="1079500" cy="1619250"/>
          </a:xfrm>
        </p:spPr>
        <p:txBody>
          <a:bodyPr anchor="ctr">
            <a:noAutofit/>
          </a:bodyPr>
          <a:lstStyle>
            <a:lvl1pPr algn="ctr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1" name="テキスト プレースホルダー 18"/>
          <p:cNvSpPr>
            <a:spLocks noGrp="1"/>
          </p:cNvSpPr>
          <p:nvPr>
            <p:ph type="body" sz="quarter" idx="16" hasCustomPrompt="1"/>
          </p:nvPr>
        </p:nvSpPr>
        <p:spPr>
          <a:xfrm>
            <a:off x="7233872" y="5720746"/>
            <a:ext cx="1079500" cy="1619250"/>
          </a:xfrm>
        </p:spPr>
        <p:txBody>
          <a:bodyPr anchor="ctr">
            <a:noAutofit/>
          </a:bodyPr>
          <a:lstStyle>
            <a:lvl1pPr algn="ctr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2" name="テキスト プレースホルダー 18"/>
          <p:cNvSpPr>
            <a:spLocks noGrp="1"/>
          </p:cNvSpPr>
          <p:nvPr>
            <p:ph type="body" sz="quarter" idx="17" hasCustomPrompt="1"/>
          </p:nvPr>
        </p:nvSpPr>
        <p:spPr>
          <a:xfrm>
            <a:off x="9973041" y="5720746"/>
            <a:ext cx="1079500" cy="1619250"/>
          </a:xfrm>
        </p:spPr>
        <p:txBody>
          <a:bodyPr anchor="ctr">
            <a:noAutofit/>
          </a:bodyPr>
          <a:lstStyle>
            <a:lvl1pPr algn="ctr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49" name="テキスト プレースホルダー 48"/>
          <p:cNvSpPr>
            <a:spLocks noGrp="1"/>
          </p:cNvSpPr>
          <p:nvPr>
            <p:ph type="body" sz="quarter" idx="18" hasCustomPrompt="1"/>
          </p:nvPr>
        </p:nvSpPr>
        <p:spPr>
          <a:xfrm>
            <a:off x="626300" y="2538669"/>
            <a:ext cx="5361141" cy="2505075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accent5"/>
              </a:buClr>
              <a:buFont typeface="Wingdings" panose="05000000000000000000" pitchFamily="2" charset="2"/>
              <a:buChar char="l"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0" name="テキスト プレースホルダー 48"/>
          <p:cNvSpPr>
            <a:spLocks noGrp="1"/>
          </p:cNvSpPr>
          <p:nvPr>
            <p:ph type="body" sz="quarter" idx="19" hasCustomPrompt="1"/>
          </p:nvPr>
        </p:nvSpPr>
        <p:spPr>
          <a:xfrm>
            <a:off x="625965" y="5277830"/>
            <a:ext cx="5361141" cy="2505075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accent3"/>
              </a:buClr>
              <a:buFont typeface="Wingdings" panose="05000000000000000000" pitchFamily="2" charset="2"/>
              <a:buChar char="l"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1" name="テキスト プレースホルダー 48"/>
          <p:cNvSpPr>
            <a:spLocks noGrp="1"/>
          </p:cNvSpPr>
          <p:nvPr>
            <p:ph type="body" sz="quarter" idx="20" hasCustomPrompt="1"/>
          </p:nvPr>
        </p:nvSpPr>
        <p:spPr>
          <a:xfrm>
            <a:off x="12114295" y="2538668"/>
            <a:ext cx="5435004" cy="2505075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accent1"/>
              </a:buClr>
              <a:buFont typeface="Wingdings" panose="05000000000000000000" pitchFamily="2" charset="2"/>
              <a:buChar char="l"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2" name="テキスト プレースホルダー 48"/>
          <p:cNvSpPr>
            <a:spLocks noGrp="1"/>
          </p:cNvSpPr>
          <p:nvPr>
            <p:ph type="body" sz="quarter" idx="21" hasCustomPrompt="1"/>
          </p:nvPr>
        </p:nvSpPr>
        <p:spPr>
          <a:xfrm>
            <a:off x="12113960" y="5277829"/>
            <a:ext cx="5435004" cy="2505075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accent2"/>
              </a:buClr>
              <a:buFont typeface="Wingdings" panose="05000000000000000000" pitchFamily="2" charset="2"/>
              <a:buChar char="l"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3" name="正方形/長方形 52"/>
          <p:cNvSpPr/>
          <p:nvPr userDrawn="1"/>
        </p:nvSpPr>
        <p:spPr>
          <a:xfrm>
            <a:off x="0" y="2421624"/>
            <a:ext cx="526093" cy="27391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4" name="正方形/長方形 53"/>
          <p:cNvSpPr/>
          <p:nvPr userDrawn="1"/>
        </p:nvSpPr>
        <p:spPr>
          <a:xfrm>
            <a:off x="-1" y="5160792"/>
            <a:ext cx="526093" cy="27391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5" name="正方形/長方形 54"/>
          <p:cNvSpPr/>
          <p:nvPr userDrawn="1"/>
        </p:nvSpPr>
        <p:spPr>
          <a:xfrm>
            <a:off x="17760321" y="2421612"/>
            <a:ext cx="526093" cy="2739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6" name="正方形/長方形 55"/>
          <p:cNvSpPr/>
          <p:nvPr userDrawn="1"/>
        </p:nvSpPr>
        <p:spPr>
          <a:xfrm>
            <a:off x="17760320" y="5160780"/>
            <a:ext cx="526093" cy="27391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078310" y="8292507"/>
            <a:ext cx="16200313" cy="100389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正方形/長方形 57"/>
          <p:cNvSpPr/>
          <p:nvPr userDrawn="1"/>
        </p:nvSpPr>
        <p:spPr>
          <a:xfrm>
            <a:off x="1222326" y="8148492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853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6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2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7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250"/>
                            </p:stCondLst>
                            <p:childTnLst>
                              <p:par>
                                <p:cTn id="7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75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25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750"/>
                            </p:stCondLst>
                            <p:childTnLst>
                              <p:par>
                                <p:cTn id="1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8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000"/>
                            </p:stCondLst>
                            <p:childTnLst>
                              <p:par>
                                <p:cTn id="122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6" grpId="0" animBg="1"/>
      <p:bldP spid="26" grpId="0" animBg="1"/>
      <p:bldP spid="34" grpId="0" animBg="1"/>
      <p:bldP spid="25" grpId="0" animBg="1"/>
      <p:bldP spid="33" grpId="0" animBg="1"/>
      <p:bldP spid="30" grpId="0" animBg="1"/>
      <p:bldP spid="29" grpId="0" animBg="1"/>
      <p:bldP spid="9" grpId="0" animBg="1"/>
      <p:bldP spid="5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animBg="1"/>
      <p:bldP spid="54" grpId="0" animBg="1"/>
      <p:bldP spid="55" grpId="0" animBg="1"/>
      <p:bldP spid="56" grpId="0" animBg="1"/>
      <p:bldP spid="57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ドーナツ 8"/>
          <p:cNvSpPr/>
          <p:nvPr userDrawn="1"/>
        </p:nvSpPr>
        <p:spPr>
          <a:xfrm>
            <a:off x="6262886" y="2738663"/>
            <a:ext cx="5760642" cy="5769284"/>
          </a:xfrm>
          <a:prstGeom prst="donut">
            <a:avLst>
              <a:gd name="adj" fmla="val 8728"/>
            </a:avLst>
          </a:prstGeom>
          <a:solidFill>
            <a:schemeClr val="bg1">
              <a:lumMod val="9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アーチ 6"/>
          <p:cNvSpPr/>
          <p:nvPr userDrawn="1"/>
        </p:nvSpPr>
        <p:spPr>
          <a:xfrm>
            <a:off x="9178776" y="2738663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アーチ 6"/>
          <p:cNvSpPr/>
          <p:nvPr userDrawn="1"/>
        </p:nvSpPr>
        <p:spPr>
          <a:xfrm rot="5400000">
            <a:off x="9021655" y="5506074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アーチ 6"/>
          <p:cNvSpPr/>
          <p:nvPr userDrawn="1"/>
        </p:nvSpPr>
        <p:spPr>
          <a:xfrm rot="10800000">
            <a:off x="6254245" y="5348952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アーチ 6"/>
          <p:cNvSpPr/>
          <p:nvPr userDrawn="1"/>
        </p:nvSpPr>
        <p:spPr>
          <a:xfrm rot="16200000">
            <a:off x="6411365" y="2580749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2158541" y="3702537"/>
            <a:ext cx="5490610" cy="165113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2158541" y="2776995"/>
            <a:ext cx="5490610" cy="77320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12158541" y="6987902"/>
            <a:ext cx="5490610" cy="165113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12158541" y="6062360"/>
            <a:ext cx="5490610" cy="77320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637261" y="3716588"/>
            <a:ext cx="5490610" cy="1651134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637261" y="2791046"/>
            <a:ext cx="5490610" cy="773203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637261" y="7001953"/>
            <a:ext cx="5490610" cy="1651134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637261" y="6076411"/>
            <a:ext cx="5490610" cy="773203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6982966" y="5168139"/>
            <a:ext cx="4275474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3200" spc="0">
                <a:solidFill>
                  <a:schemeClr val="tx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円/楕円 22"/>
          <p:cNvSpPr/>
          <p:nvPr userDrawn="1"/>
        </p:nvSpPr>
        <p:spPr>
          <a:xfrm>
            <a:off x="10444030" y="3322934"/>
            <a:ext cx="1350150" cy="135015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10793062" y="3638606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5" name="円/楕円 24"/>
          <p:cNvSpPr/>
          <p:nvPr userDrawn="1"/>
        </p:nvSpPr>
        <p:spPr>
          <a:xfrm>
            <a:off x="10448351" y="6688383"/>
            <a:ext cx="1350150" cy="1350150"/>
          </a:xfrm>
          <a:prstGeom prst="ellipse">
            <a:avLst/>
          </a:prstGeom>
          <a:solidFill>
            <a:schemeClr val="accent3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図プレースホルダー 7"/>
          <p:cNvSpPr>
            <a:spLocks noGrp="1"/>
          </p:cNvSpPr>
          <p:nvPr>
            <p:ph type="pic" sz="quarter" idx="40" hasCustomPrompt="1"/>
          </p:nvPr>
        </p:nvSpPr>
        <p:spPr>
          <a:xfrm>
            <a:off x="10797383" y="7004055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7" name="円/楕円 26"/>
          <p:cNvSpPr/>
          <p:nvPr userDrawn="1"/>
        </p:nvSpPr>
        <p:spPr>
          <a:xfrm>
            <a:off x="6543924" y="6688383"/>
            <a:ext cx="1350150" cy="1350150"/>
          </a:xfrm>
          <a:prstGeom prst="ellipse">
            <a:avLst/>
          </a:prstGeom>
          <a:solidFill>
            <a:schemeClr val="accent2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図プレースホルダー 7"/>
          <p:cNvSpPr>
            <a:spLocks noGrp="1"/>
          </p:cNvSpPr>
          <p:nvPr>
            <p:ph type="pic" sz="quarter" idx="41" hasCustomPrompt="1"/>
          </p:nvPr>
        </p:nvSpPr>
        <p:spPr>
          <a:xfrm>
            <a:off x="6892956" y="7004055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9" name="円/楕円 28"/>
          <p:cNvSpPr/>
          <p:nvPr userDrawn="1"/>
        </p:nvSpPr>
        <p:spPr>
          <a:xfrm>
            <a:off x="6543924" y="3322934"/>
            <a:ext cx="1350150" cy="1350150"/>
          </a:xfrm>
          <a:prstGeom prst="ellipse">
            <a:avLst/>
          </a:prstGeom>
          <a:solidFill>
            <a:schemeClr val="accent4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図プレースホルダー 7"/>
          <p:cNvSpPr>
            <a:spLocks noGrp="1"/>
          </p:cNvSpPr>
          <p:nvPr>
            <p:ph type="pic" sz="quarter" idx="42" hasCustomPrompt="1"/>
          </p:nvPr>
        </p:nvSpPr>
        <p:spPr>
          <a:xfrm>
            <a:off x="6892956" y="3638606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12264623" y="362036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12264623" y="6888096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2773406" y="6909096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2773406" y="361338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218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5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2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25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ドーナツ 7"/>
          <p:cNvSpPr/>
          <p:nvPr userDrawn="1"/>
        </p:nvSpPr>
        <p:spPr>
          <a:xfrm>
            <a:off x="3792577" y="2171314"/>
            <a:ext cx="3264415" cy="335081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ドーナツ 7"/>
          <p:cNvSpPr/>
          <p:nvPr userDrawn="1"/>
        </p:nvSpPr>
        <p:spPr>
          <a:xfrm>
            <a:off x="7104309" y="3234519"/>
            <a:ext cx="4076208" cy="4184089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tx2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ドーナツ 7"/>
          <p:cNvSpPr/>
          <p:nvPr userDrawn="1"/>
        </p:nvSpPr>
        <p:spPr>
          <a:xfrm>
            <a:off x="11180517" y="4465797"/>
            <a:ext cx="2876677" cy="295281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ドーナツ 7"/>
          <p:cNvSpPr/>
          <p:nvPr userDrawn="1"/>
        </p:nvSpPr>
        <p:spPr>
          <a:xfrm rot="21318328">
            <a:off x="13204533" y="1975752"/>
            <a:ext cx="3264415" cy="335081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ドーナツ 7"/>
          <p:cNvSpPr/>
          <p:nvPr userDrawn="1"/>
        </p:nvSpPr>
        <p:spPr>
          <a:xfrm rot="1061079">
            <a:off x="846870" y="2388725"/>
            <a:ext cx="2876677" cy="295281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ドーナツ 7"/>
          <p:cNvSpPr/>
          <p:nvPr userDrawn="1"/>
        </p:nvSpPr>
        <p:spPr>
          <a:xfrm>
            <a:off x="14684992" y="4850808"/>
            <a:ext cx="3220870" cy="3306114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ドーナツ 7"/>
          <p:cNvSpPr/>
          <p:nvPr userDrawn="1"/>
        </p:nvSpPr>
        <p:spPr>
          <a:xfrm rot="1442875">
            <a:off x="1812621" y="4863286"/>
            <a:ext cx="3264415" cy="335081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5001701" y="7997587"/>
            <a:ext cx="8291216" cy="1446663"/>
          </a:xfrm>
        </p:spPr>
        <p:txBody>
          <a:bodyPr anchor="t">
            <a:normAutofit/>
          </a:bodyPr>
          <a:lstStyle>
            <a:lvl1pPr algn="ctr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7522233" y="7892109"/>
            <a:ext cx="3240360" cy="72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7859496" y="4912665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tx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4307106" y="3460117"/>
            <a:ext cx="2144508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2358926" y="6152089"/>
            <a:ext cx="2144508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1271559" y="3460117"/>
            <a:ext cx="1966991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 spc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11635359" y="5538752"/>
            <a:ext cx="1966991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 spc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13750838" y="3278442"/>
            <a:ext cx="2144508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5223173" y="6117263"/>
            <a:ext cx="2144508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07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50"/>
                            </p:stCondLst>
                            <p:childTnLst>
                              <p:par>
                                <p:cTn id="4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2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750"/>
                            </p:stCondLst>
                            <p:childTnLst>
                              <p:par>
                                <p:cTn id="6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7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250"/>
                            </p:stCondLst>
                            <p:childTnLst>
                              <p:par>
                                <p:cTn id="9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1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build="allAtOnce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y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円/楕円 9"/>
          <p:cNvSpPr/>
          <p:nvPr userDrawn="1"/>
        </p:nvSpPr>
        <p:spPr>
          <a:xfrm>
            <a:off x="10813369" y="4561118"/>
            <a:ext cx="3291116" cy="3291116"/>
          </a:xfrm>
          <a:prstGeom prst="ellipse">
            <a:avLst/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7" name="円/楕円 16"/>
          <p:cNvSpPr/>
          <p:nvPr userDrawn="1"/>
        </p:nvSpPr>
        <p:spPr>
          <a:xfrm>
            <a:off x="2525080" y="2886529"/>
            <a:ext cx="831448" cy="8314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4" name="円/楕円 23"/>
          <p:cNvSpPr/>
          <p:nvPr userDrawn="1"/>
        </p:nvSpPr>
        <p:spPr>
          <a:xfrm>
            <a:off x="142825" y="2768886"/>
            <a:ext cx="1190374" cy="119037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 userDrawn="1"/>
        </p:nvSpPr>
        <p:spPr>
          <a:xfrm>
            <a:off x="7079570" y="3093357"/>
            <a:ext cx="4125685" cy="4125685"/>
          </a:xfrm>
          <a:prstGeom prst="ellipse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9" name="円/楕円 8"/>
          <p:cNvSpPr/>
          <p:nvPr userDrawn="1"/>
        </p:nvSpPr>
        <p:spPr>
          <a:xfrm>
            <a:off x="4124098" y="2616195"/>
            <a:ext cx="3291116" cy="3291116"/>
          </a:xfrm>
          <a:prstGeom prst="ellipse">
            <a:avLst/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2815772" y="5090417"/>
            <a:ext cx="2616652" cy="2623462"/>
          </a:xfrm>
          <a:prstGeom prst="ellipse">
            <a:avLst/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738012" y="3283849"/>
            <a:ext cx="2616652" cy="2623462"/>
          </a:xfrm>
          <a:prstGeom prst="ellipse">
            <a:avLst/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3" name="円/楕円 12"/>
          <p:cNvSpPr/>
          <p:nvPr userDrawn="1"/>
        </p:nvSpPr>
        <p:spPr>
          <a:xfrm>
            <a:off x="15162214" y="4520290"/>
            <a:ext cx="2774041" cy="2774041"/>
          </a:xfrm>
          <a:prstGeom prst="ellipse">
            <a:avLst/>
          </a:prstGeom>
          <a:solidFill>
            <a:schemeClr val="accent6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4" name="円/楕円 13"/>
          <p:cNvSpPr/>
          <p:nvPr userDrawn="1"/>
        </p:nvSpPr>
        <p:spPr>
          <a:xfrm>
            <a:off x="12811809" y="2448869"/>
            <a:ext cx="3020781" cy="3020781"/>
          </a:xfrm>
          <a:prstGeom prst="ellipse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5" name="円/楕円 14"/>
          <p:cNvSpPr/>
          <p:nvPr userDrawn="1"/>
        </p:nvSpPr>
        <p:spPr>
          <a:xfrm>
            <a:off x="427655" y="5257626"/>
            <a:ext cx="1299369" cy="129936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6" name="円/楕円 15"/>
          <p:cNvSpPr/>
          <p:nvPr userDrawn="1"/>
        </p:nvSpPr>
        <p:spPr>
          <a:xfrm>
            <a:off x="6122252" y="5907310"/>
            <a:ext cx="1014526" cy="101452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8" name="円/楕円 17"/>
          <p:cNvSpPr/>
          <p:nvPr userDrawn="1"/>
        </p:nvSpPr>
        <p:spPr>
          <a:xfrm>
            <a:off x="11749073" y="2894039"/>
            <a:ext cx="1190374" cy="119037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9" name="円/楕円 18"/>
          <p:cNvSpPr/>
          <p:nvPr userDrawn="1"/>
        </p:nvSpPr>
        <p:spPr>
          <a:xfrm>
            <a:off x="16623653" y="3543536"/>
            <a:ext cx="415724" cy="41572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0" name="円/楕円 19"/>
          <p:cNvSpPr/>
          <p:nvPr userDrawn="1"/>
        </p:nvSpPr>
        <p:spPr>
          <a:xfrm>
            <a:off x="17009954" y="2308815"/>
            <a:ext cx="824698" cy="82469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円/楕円 20"/>
          <p:cNvSpPr/>
          <p:nvPr userDrawn="1"/>
        </p:nvSpPr>
        <p:spPr>
          <a:xfrm>
            <a:off x="14322199" y="6669311"/>
            <a:ext cx="1044568" cy="104456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5574563" y="2608030"/>
            <a:ext cx="944436" cy="94443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3" name="円/楕円 22"/>
          <p:cNvSpPr/>
          <p:nvPr userDrawn="1"/>
        </p:nvSpPr>
        <p:spPr>
          <a:xfrm>
            <a:off x="11205254" y="3841537"/>
            <a:ext cx="678753" cy="67875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5" name="円/楕円 24"/>
          <p:cNvSpPr/>
          <p:nvPr userDrawn="1"/>
        </p:nvSpPr>
        <p:spPr>
          <a:xfrm>
            <a:off x="3562526" y="3468811"/>
            <a:ext cx="415724" cy="41572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6" name="円/楕円 25"/>
          <p:cNvSpPr/>
          <p:nvPr userDrawn="1"/>
        </p:nvSpPr>
        <p:spPr>
          <a:xfrm>
            <a:off x="13832175" y="5972995"/>
            <a:ext cx="794593" cy="794593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7" name="円/楕円 26"/>
          <p:cNvSpPr/>
          <p:nvPr userDrawn="1"/>
        </p:nvSpPr>
        <p:spPr>
          <a:xfrm>
            <a:off x="2418475" y="6477963"/>
            <a:ext cx="794593" cy="79459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7858716" y="4082887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7415214" y="4727551"/>
            <a:ext cx="3398155" cy="1651134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4421752" y="3093357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4238171" y="3738021"/>
            <a:ext cx="3018972" cy="1651134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11133022" y="5044936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10949441" y="5689600"/>
            <a:ext cx="3018972" cy="1651134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2815771" y="5994292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738012" y="4177230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2938327" y="3542461"/>
            <a:ext cx="2766130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15170125" y="5506194"/>
            <a:ext cx="2766130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799594" y="7997587"/>
            <a:ext cx="14674119" cy="1446663"/>
          </a:xfrm>
        </p:spPr>
        <p:txBody>
          <a:bodyPr anchor="t">
            <a:normAutofit/>
          </a:bodyPr>
          <a:lstStyle>
            <a:lvl1pPr algn="ctr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7522233" y="7892109"/>
            <a:ext cx="3240360" cy="72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347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1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7000"/>
                            </p:stCondLst>
                            <p:childTnLst>
                              <p:par>
                                <p:cTn id="15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8000"/>
                            </p:stCondLst>
                            <p:childTnLst>
                              <p:par>
                                <p:cTn id="17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53" presetClass="entr" presetSubtype="52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53" presetClass="entr" presetSubtype="52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53" presetClass="entr" presetSubtype="52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5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53" presetClass="entr" presetSubtype="52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53" presetClass="entr" presetSubtype="52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5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9700"/>
                            </p:stCondLst>
                            <p:childTnLst>
                              <p:par>
                                <p:cTn id="265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7" grpId="0" animBg="1"/>
      <p:bldP spid="24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5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allAtOnce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0" y="2814604"/>
            <a:ext cx="9664975" cy="3312368"/>
            <a:chOff x="0" y="2839244"/>
            <a:chExt cx="9664975" cy="3312368"/>
          </a:xfrm>
          <a:solidFill>
            <a:schemeClr val="accent3"/>
          </a:solidFill>
        </p:grpSpPr>
        <p:sp>
          <p:nvSpPr>
            <p:cNvPr id="5" name="正方形/長方形 4"/>
            <p:cNvSpPr/>
            <p:nvPr userDrawn="1"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6" name="直角三角形 5"/>
            <p:cNvSpPr/>
            <p:nvPr userDrawn="1"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34" name="グループ化 33"/>
          <p:cNvGrpSpPr/>
          <p:nvPr userDrawn="1"/>
        </p:nvGrpSpPr>
        <p:grpSpPr>
          <a:xfrm rot="10800000">
            <a:off x="8621438" y="3303070"/>
            <a:ext cx="9664975" cy="3312368"/>
            <a:chOff x="0" y="2839244"/>
            <a:chExt cx="9664975" cy="3312368"/>
          </a:xfrm>
          <a:solidFill>
            <a:schemeClr val="accent2"/>
          </a:solidFill>
        </p:grpSpPr>
        <p:sp>
          <p:nvSpPr>
            <p:cNvPr id="35" name="正方形/長方形 34"/>
            <p:cNvSpPr/>
            <p:nvPr userDrawn="1"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6" name="直角三角形 35"/>
            <p:cNvSpPr/>
            <p:nvPr userDrawn="1"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3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834889" y="3103641"/>
            <a:ext cx="7401338" cy="2823902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660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0065028" y="3605358"/>
            <a:ext cx="7401338" cy="2823902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660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1" name="グループ化 10"/>
          <p:cNvGrpSpPr/>
          <p:nvPr userDrawn="1"/>
        </p:nvGrpSpPr>
        <p:grpSpPr>
          <a:xfrm>
            <a:off x="0" y="6111441"/>
            <a:ext cx="9701241" cy="119030"/>
            <a:chOff x="0" y="6111441"/>
            <a:chExt cx="9701241" cy="11903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40" name="正方形/長方形 39"/>
            <p:cNvSpPr/>
            <p:nvPr userDrawn="1"/>
          </p:nvSpPr>
          <p:spPr>
            <a:xfrm>
              <a:off x="0" y="6126973"/>
              <a:ext cx="9657281" cy="10349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41" name="直角三角形 40"/>
            <p:cNvSpPr/>
            <p:nvPr userDrawn="1"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42" name="グループ化 41"/>
          <p:cNvGrpSpPr/>
          <p:nvPr userDrawn="1"/>
        </p:nvGrpSpPr>
        <p:grpSpPr>
          <a:xfrm rot="10800000">
            <a:off x="8581997" y="3199915"/>
            <a:ext cx="9704415" cy="119030"/>
            <a:chOff x="-3174" y="6111441"/>
            <a:chExt cx="9704415" cy="11903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3" name="正方形/長方形 42"/>
            <p:cNvSpPr/>
            <p:nvPr userDrawn="1"/>
          </p:nvSpPr>
          <p:spPr>
            <a:xfrm>
              <a:off x="-3174" y="6111441"/>
              <a:ext cx="9660456" cy="119030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44" name="直角三角形 43"/>
            <p:cNvSpPr/>
            <p:nvPr userDrawn="1"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4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29466" y="6348582"/>
            <a:ext cx="7412834" cy="1893718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0054379" y="6729738"/>
            <a:ext cx="7412834" cy="1893718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0355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7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826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7798236" y="3354576"/>
            <a:ext cx="2688353" cy="4554631"/>
            <a:chOff x="7305638" y="3002101"/>
            <a:chExt cx="2688353" cy="4554631"/>
          </a:xfrm>
        </p:grpSpPr>
        <p:grpSp>
          <p:nvGrpSpPr>
            <p:cNvPr id="10" name="グループ化 9"/>
            <p:cNvGrpSpPr/>
            <p:nvPr userDrawn="1"/>
          </p:nvGrpSpPr>
          <p:grpSpPr>
            <a:xfrm>
              <a:off x="8267831" y="5345989"/>
              <a:ext cx="763508" cy="2210743"/>
              <a:chOff x="8267831" y="5345989"/>
              <a:chExt cx="763508" cy="2210743"/>
            </a:xfrm>
          </p:grpSpPr>
          <p:sp>
            <p:nvSpPr>
              <p:cNvPr id="34" name="円/楕円 33"/>
              <p:cNvSpPr/>
              <p:nvPr userDrawn="1"/>
            </p:nvSpPr>
            <p:spPr>
              <a:xfrm>
                <a:off x="8267831" y="5345989"/>
                <a:ext cx="763508" cy="2210743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円/楕円 34"/>
              <p:cNvSpPr/>
              <p:nvPr userDrawn="1"/>
            </p:nvSpPr>
            <p:spPr>
              <a:xfrm>
                <a:off x="8366877" y="5498390"/>
                <a:ext cx="566334" cy="163982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1" name="弦 8"/>
            <p:cNvSpPr/>
            <p:nvPr userDrawn="1"/>
          </p:nvSpPr>
          <p:spPr>
            <a:xfrm rot="10800000">
              <a:off x="7932506" y="3996103"/>
              <a:ext cx="1435076" cy="2370993"/>
            </a:xfrm>
            <a:custGeom>
              <a:avLst/>
              <a:gdLst/>
              <a:ahLst/>
              <a:cxnLst/>
              <a:rect l="l" t="t" r="r" b="b"/>
              <a:pathLst>
                <a:path w="1969479" h="3253919">
                  <a:moveTo>
                    <a:pt x="984740" y="3253919"/>
                  </a:moveTo>
                  <a:cubicBezTo>
                    <a:pt x="362425" y="2811676"/>
                    <a:pt x="-3869" y="2109952"/>
                    <a:pt x="30" y="1362802"/>
                  </a:cubicBezTo>
                  <a:cubicBezTo>
                    <a:pt x="2628" y="865042"/>
                    <a:pt x="169314" y="389014"/>
                    <a:pt x="468726" y="0"/>
                  </a:cubicBezTo>
                  <a:lnTo>
                    <a:pt x="984740" y="0"/>
                  </a:lnTo>
                  <a:lnTo>
                    <a:pt x="1500508" y="0"/>
                  </a:lnTo>
                  <a:cubicBezTo>
                    <a:pt x="1805017" y="395392"/>
                    <a:pt x="1972090" y="880450"/>
                    <a:pt x="1969449" y="1386333"/>
                  </a:cubicBezTo>
                  <a:cubicBezTo>
                    <a:pt x="1965591" y="2125578"/>
                    <a:pt x="1599814" y="2816889"/>
                    <a:pt x="984740" y="325391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2" name="グループ化 11"/>
            <p:cNvGrpSpPr/>
            <p:nvPr userDrawn="1"/>
          </p:nvGrpSpPr>
          <p:grpSpPr>
            <a:xfrm flipH="1">
              <a:off x="8650044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30" name="直角三角形 29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直角三角形 30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正方形/長方形 31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正方形/長方形 32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3" name="グループ化 12"/>
            <p:cNvGrpSpPr/>
            <p:nvPr userDrawn="1"/>
          </p:nvGrpSpPr>
          <p:grpSpPr>
            <a:xfrm>
              <a:off x="7305638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26" name="直角三角形 25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直角三角形 26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正方形/長方形 27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正方形/長方形 28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4" name="グループ化 13"/>
            <p:cNvGrpSpPr/>
            <p:nvPr userDrawn="1"/>
          </p:nvGrpSpPr>
          <p:grpSpPr>
            <a:xfrm>
              <a:off x="7665303" y="3002101"/>
              <a:ext cx="1969480" cy="3253919"/>
              <a:chOff x="7665303" y="3002101"/>
              <a:chExt cx="1969480" cy="3253919"/>
            </a:xfrm>
          </p:grpSpPr>
          <p:sp>
            <p:nvSpPr>
              <p:cNvPr id="24" name="弦 8"/>
              <p:cNvSpPr/>
              <p:nvPr userDrawn="1"/>
            </p:nvSpPr>
            <p:spPr>
              <a:xfrm rot="10800000">
                <a:off x="865004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3253919"/>
                    </a:moveTo>
                    <a:cubicBezTo>
                      <a:pt x="362425" y="2811676"/>
                      <a:pt x="-3869" y="2109952"/>
                      <a:pt x="30" y="1362802"/>
                    </a:cubicBezTo>
                    <a:cubicBezTo>
                      <a:pt x="2628" y="865042"/>
                      <a:pt x="169314" y="389014"/>
                      <a:pt x="468726" y="0"/>
                    </a:cubicBezTo>
                    <a:lnTo>
                      <a:pt x="98474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弦 8"/>
              <p:cNvSpPr/>
              <p:nvPr userDrawn="1"/>
            </p:nvSpPr>
            <p:spPr>
              <a:xfrm>
                <a:off x="766530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0"/>
                    </a:moveTo>
                    <a:lnTo>
                      <a:pt x="984740" y="3253919"/>
                    </a:lnTo>
                    <a:lnTo>
                      <a:pt x="468972" y="3253919"/>
                    </a:lnTo>
                    <a:cubicBezTo>
                      <a:pt x="164463" y="2858527"/>
                      <a:pt x="-2610" y="2373469"/>
                      <a:pt x="31" y="1867586"/>
                    </a:cubicBezTo>
                    <a:cubicBezTo>
                      <a:pt x="3889" y="1128341"/>
                      <a:pt x="369666" y="437030"/>
                      <a:pt x="98474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5" name="グループ化 14"/>
            <p:cNvGrpSpPr/>
            <p:nvPr userDrawn="1"/>
          </p:nvGrpSpPr>
          <p:grpSpPr>
            <a:xfrm>
              <a:off x="7830833" y="3002102"/>
              <a:ext cx="1639326" cy="1035326"/>
              <a:chOff x="7830833" y="3002102"/>
              <a:chExt cx="1639326" cy="1035326"/>
            </a:xfrm>
          </p:grpSpPr>
          <p:sp>
            <p:nvSpPr>
              <p:cNvPr id="22" name="弦 8"/>
              <p:cNvSpPr/>
              <p:nvPr userDrawn="1"/>
            </p:nvSpPr>
            <p:spPr>
              <a:xfrm rot="10800000">
                <a:off x="8650043" y="3002102"/>
                <a:ext cx="820116" cy="1035325"/>
              </a:xfrm>
              <a:custGeom>
                <a:avLst/>
                <a:gdLst/>
                <a:ahLst/>
                <a:cxnLst/>
                <a:rect l="l" t="t" r="r" b="b"/>
                <a:pathLst>
                  <a:path w="820116" h="1035325">
                    <a:moveTo>
                      <a:pt x="820116" y="1035325"/>
                    </a:moveTo>
                    <a:cubicBezTo>
                      <a:pt x="445216" y="768905"/>
                      <a:pt x="163231" y="408315"/>
                      <a:pt x="0" y="0"/>
                    </a:cubicBezTo>
                    <a:lnTo>
                      <a:pt x="820116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弦 8"/>
              <p:cNvSpPr/>
              <p:nvPr userDrawn="1"/>
            </p:nvSpPr>
            <p:spPr>
              <a:xfrm>
                <a:off x="7830833" y="3002102"/>
                <a:ext cx="819211" cy="1035326"/>
              </a:xfrm>
              <a:custGeom>
                <a:avLst/>
                <a:gdLst/>
                <a:ahLst/>
                <a:cxnLst/>
                <a:rect l="l" t="t" r="r" b="b"/>
                <a:pathLst>
                  <a:path w="819211" h="1035326">
                    <a:moveTo>
                      <a:pt x="819211" y="0"/>
                    </a:moveTo>
                    <a:lnTo>
                      <a:pt x="819211" y="1035326"/>
                    </a:lnTo>
                    <a:lnTo>
                      <a:pt x="0" y="1035326"/>
                    </a:lnTo>
                    <a:cubicBezTo>
                      <a:pt x="162564" y="626542"/>
                      <a:pt x="444666" y="266126"/>
                      <a:pt x="81921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6" name="グループ化 15"/>
            <p:cNvGrpSpPr/>
            <p:nvPr userDrawn="1"/>
          </p:nvGrpSpPr>
          <p:grpSpPr>
            <a:xfrm>
              <a:off x="8239071" y="3682019"/>
              <a:ext cx="821030" cy="821030"/>
              <a:chOff x="11914174" y="3199309"/>
              <a:chExt cx="990518" cy="990518"/>
            </a:xfrm>
          </p:grpSpPr>
          <p:sp>
            <p:nvSpPr>
              <p:cNvPr id="20" name="円/楕円 19"/>
              <p:cNvSpPr/>
              <p:nvPr userDrawn="1"/>
            </p:nvSpPr>
            <p:spPr>
              <a:xfrm>
                <a:off x="11914174" y="3199309"/>
                <a:ext cx="990518" cy="99051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円/楕円 20"/>
              <p:cNvSpPr/>
              <p:nvPr userDrawn="1"/>
            </p:nvSpPr>
            <p:spPr>
              <a:xfrm>
                <a:off x="12002891" y="3288026"/>
                <a:ext cx="813084" cy="81308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7" name="グループ化 16"/>
            <p:cNvGrpSpPr/>
            <p:nvPr userDrawn="1"/>
          </p:nvGrpSpPr>
          <p:grpSpPr>
            <a:xfrm>
              <a:off x="8562396" y="5264781"/>
              <a:ext cx="174376" cy="1354190"/>
              <a:chOff x="8562396" y="5264781"/>
              <a:chExt cx="174376" cy="1354190"/>
            </a:xfrm>
          </p:grpSpPr>
          <p:sp>
            <p:nvSpPr>
              <p:cNvPr id="18" name="台形 59"/>
              <p:cNvSpPr/>
              <p:nvPr userDrawn="1"/>
            </p:nvSpPr>
            <p:spPr>
              <a:xfrm rot="10800000">
                <a:off x="8649584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台形 59"/>
              <p:cNvSpPr/>
              <p:nvPr userDrawn="1"/>
            </p:nvSpPr>
            <p:spPr>
              <a:xfrm rot="10800000" flipH="1">
                <a:off x="8562396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1161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71481" y="3972857"/>
            <a:ext cx="15543451" cy="1585999"/>
          </a:xfrm>
        </p:spPr>
        <p:txBody>
          <a:bodyPr anchor="t">
            <a:noAutofit/>
          </a:bodyPr>
          <a:lstStyle>
            <a:lvl1pPr algn="ctr">
              <a:defRPr sz="9600" baseline="0">
                <a:solidFill>
                  <a:schemeClr val="accent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YOUR TITLE GOES HERE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366342" y="8527876"/>
            <a:ext cx="15553728" cy="151216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1366342" y="5503590"/>
            <a:ext cx="15553728" cy="864046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8595214" y="8095828"/>
            <a:ext cx="1088138" cy="188527"/>
            <a:chOff x="8595214" y="6592642"/>
            <a:chExt cx="1088138" cy="188527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24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/楕円 25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円/楕円 3"/>
          <p:cNvSpPr/>
          <p:nvPr userDrawn="1"/>
        </p:nvSpPr>
        <p:spPr>
          <a:xfrm>
            <a:off x="7039260" y="2492117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8153859" y="2492117"/>
            <a:ext cx="864096" cy="8640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9268458" y="2492117"/>
            <a:ext cx="864096" cy="8640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10383056" y="2492117"/>
            <a:ext cx="864096" cy="8640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211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9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9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animBg="1"/>
      <p:bldP spid="12" grpId="0" animBg="1"/>
      <p:bldP spid="13" grpId="0" animBg="1"/>
      <p:bldP spid="14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- 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/>
          <p:cNvSpPr/>
          <p:nvPr userDrawn="1"/>
        </p:nvSpPr>
        <p:spPr>
          <a:xfrm>
            <a:off x="0" y="0"/>
            <a:ext cx="8459130" cy="10287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306" y="1173479"/>
            <a:ext cx="6723724" cy="8207948"/>
          </a:xfrm>
        </p:spPr>
        <p:txBody>
          <a:bodyPr>
            <a:normAutofit/>
          </a:bodyPr>
          <a:lstStyle>
            <a:lvl1pPr algn="ctr">
              <a:defRPr sz="9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8135094" y="1291377"/>
            <a:ext cx="648072" cy="648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8135094" y="2652267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8135094" y="4013157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8135094" y="5374047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8135094" y="6734937"/>
            <a:ext cx="648072" cy="6480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1" name="円/楕円 10"/>
          <p:cNvSpPr/>
          <p:nvPr userDrawn="1"/>
        </p:nvSpPr>
        <p:spPr>
          <a:xfrm>
            <a:off x="8135094" y="8095828"/>
            <a:ext cx="648072" cy="6480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6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000327" y="1039044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000327" y="1759124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9000327" y="7852184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9000327" y="8572264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000327" y="2401672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000327" y="3121752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000327" y="3764300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000327" y="4484380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9000327" y="5126928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000327" y="5847008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9000327" y="6489556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000327" y="7209636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6592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750"/>
                            </p:stCondLst>
                            <p:childTnLst>
                              <p:par>
                                <p:cTn id="79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- 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/>
          <p:cNvSpPr/>
          <p:nvPr userDrawn="1"/>
        </p:nvSpPr>
        <p:spPr>
          <a:xfrm>
            <a:off x="0" y="0"/>
            <a:ext cx="8459130" cy="10287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306" y="1173479"/>
            <a:ext cx="6723724" cy="8207948"/>
          </a:xfrm>
        </p:spPr>
        <p:txBody>
          <a:bodyPr>
            <a:normAutofit/>
          </a:bodyPr>
          <a:lstStyle>
            <a:lvl1pPr algn="ctr">
              <a:defRPr sz="9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8135094" y="2190934"/>
            <a:ext cx="648072" cy="648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8135094" y="3551824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8135094" y="4912714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8135094" y="6273604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8135094" y="7634494"/>
            <a:ext cx="648072" cy="6480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000327" y="1938601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000327" y="2658681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000327" y="3301229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000327" y="4021309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000327" y="4663857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000327" y="5383937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9000327" y="6026485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000327" y="6746565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9000327" y="7389113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000327" y="8109193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2882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/>
      <p:bldP spid="5" grpId="0" animBg="1"/>
      <p:bldP spid="7" grpId="0" animBg="1"/>
      <p:bldP spid="8" grpId="0" animBg="1"/>
      <p:bldP spid="9" grpId="0" animBg="1"/>
      <p:bldP spid="10" grpId="0" animBg="1"/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33433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884800" y="928167"/>
            <a:ext cx="16516812" cy="1702991"/>
          </a:xfrm>
        </p:spPr>
        <p:txBody>
          <a:bodyPr>
            <a:normAutofit/>
          </a:bodyPr>
          <a:lstStyle>
            <a:lvl1pPr algn="ctr">
              <a:defRPr sz="9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712297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3687664" y="4393537"/>
            <a:ext cx="886695" cy="88669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19175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19175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山形 10"/>
          <p:cNvSpPr/>
          <p:nvPr userDrawn="1"/>
        </p:nvSpPr>
        <p:spPr>
          <a:xfrm>
            <a:off x="4534694" y="5913394"/>
            <a:ext cx="360040" cy="404428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5038750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8014117" y="4393537"/>
            <a:ext cx="886695" cy="886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5145628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5145628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山形 15"/>
          <p:cNvSpPr/>
          <p:nvPr userDrawn="1"/>
        </p:nvSpPr>
        <p:spPr>
          <a:xfrm>
            <a:off x="8855174" y="5913394"/>
            <a:ext cx="360040" cy="404428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" name="円/楕円 16"/>
          <p:cNvSpPr/>
          <p:nvPr userDrawn="1"/>
        </p:nvSpPr>
        <p:spPr>
          <a:xfrm>
            <a:off x="9359230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12334597" y="4393537"/>
            <a:ext cx="886695" cy="88669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466108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466108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山形 20"/>
          <p:cNvSpPr/>
          <p:nvPr userDrawn="1"/>
        </p:nvSpPr>
        <p:spPr>
          <a:xfrm>
            <a:off x="13181627" y="5913394"/>
            <a:ext cx="360040" cy="404428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3685683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 userDrawn="1"/>
        </p:nvSpPr>
        <p:spPr>
          <a:xfrm>
            <a:off x="16661050" y="4393537"/>
            <a:ext cx="886695" cy="8866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3792561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3792561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4935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0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95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6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6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50"/>
                            </p:stCondLst>
                            <p:childTnLst>
                              <p:par>
                                <p:cTn id="5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9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400"/>
                            </p:stCondLst>
                            <p:childTnLst>
                              <p:par>
                                <p:cTn id="75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150"/>
                            </p:stCondLst>
                            <p:childTnLst>
                              <p:par>
                                <p:cTn id="80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8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8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8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8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15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  <p:bldP spid="12" grpId="0" animBg="1"/>
      <p:bldP spid="13" grpId="0" animBg="1"/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6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6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animBg="1"/>
      <p:bldP spid="18" grpId="0" animBg="1"/>
      <p:bldP spid="1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2" grpId="0" animBg="1"/>
      <p:bldP spid="23" grpId="0" animBg="1"/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円/楕円 10"/>
          <p:cNvSpPr/>
          <p:nvPr userDrawn="1"/>
        </p:nvSpPr>
        <p:spPr>
          <a:xfrm>
            <a:off x="9359230" y="6032159"/>
            <a:ext cx="1296145" cy="129614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1118" y="616496"/>
            <a:ext cx="9577064" cy="120315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862286" y="0"/>
            <a:ext cx="7260600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8567142" y="1834871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351118" y="1907541"/>
            <a:ext cx="9577064" cy="935442"/>
          </a:xfrm>
        </p:spPr>
        <p:txBody>
          <a:bodyPr anchor="t">
            <a:noAutofit/>
          </a:bodyPr>
          <a:lstStyle>
            <a:lvl1pPr algn="l">
              <a:defRPr sz="3200" i="1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351118" y="3271292"/>
            <a:ext cx="9577064" cy="1656184"/>
          </a:xfrm>
        </p:spPr>
        <p:txBody>
          <a:bodyPr anchor="b">
            <a:normAutofit/>
          </a:bodyPr>
          <a:lstStyle>
            <a:lvl1pPr algn="l"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9694707" y="6367636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12334438" y="6032158"/>
            <a:ext cx="1296145" cy="12961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5308431" y="6032157"/>
            <a:ext cx="1296145" cy="129614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12669915" y="6367635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15643908" y="6367634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796290" y="7472981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1765298" y="7472981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4732367" y="7470636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3930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allAtOnce"/>
      <p:bldP spid="10" grpId="0"/>
      <p:bldP spid="14" grpId="0"/>
      <p:bldP spid="15" grpId="0"/>
      <p:bldP spid="1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-794" y="2695228"/>
            <a:ext cx="18286413" cy="24482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1118" y="2695227"/>
            <a:ext cx="9577064" cy="1350907"/>
          </a:xfrm>
        </p:spPr>
        <p:txBody>
          <a:bodyPr anchor="b">
            <a:normAutofit/>
          </a:bodyPr>
          <a:lstStyle>
            <a:lvl1pPr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862286" y="0"/>
            <a:ext cx="7260600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8495134" y="4061358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351118" y="4134028"/>
            <a:ext cx="9577064" cy="935442"/>
          </a:xfrm>
        </p:spPr>
        <p:txBody>
          <a:bodyPr anchor="t">
            <a:noAutofit/>
          </a:bodyPr>
          <a:lstStyle>
            <a:lvl1pPr algn="l">
              <a:defRPr sz="3200" i="1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351118" y="5359524"/>
            <a:ext cx="9577064" cy="3168352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7718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50"/>
                            </p:stCondLst>
                            <p:childTnLst>
                              <p:par>
                                <p:cTn id="2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" grpId="0"/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wo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143471" y="3055269"/>
            <a:ext cx="6140652" cy="1748684"/>
          </a:xfrm>
        </p:spPr>
        <p:txBody>
          <a:bodyPr>
            <a:noAutofit/>
          </a:bodyPr>
          <a:lstStyle>
            <a:lvl1pPr algn="r">
              <a:defRPr sz="8000"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6348019" y="5915094"/>
            <a:ext cx="679093" cy="6790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 userDrawn="1"/>
        </p:nvSpPr>
        <p:spPr>
          <a:xfrm>
            <a:off x="7623670" y="3721840"/>
            <a:ext cx="864096" cy="86409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 userDrawn="1"/>
        </p:nvSpPr>
        <p:spPr>
          <a:xfrm>
            <a:off x="7287819" y="4896455"/>
            <a:ext cx="1358186" cy="13581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8945661" y="3271292"/>
            <a:ext cx="599312" cy="59931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9156331" y="4293198"/>
            <a:ext cx="7763739" cy="30825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8029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50"/>
                            </p:stCondLst>
                            <p:childTnLst>
                              <p:par>
                                <p:cTn id="10" presetID="2" presetClass="entr" presetSubtype="6" decel="10000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00"/>
                            </p:stCondLst>
                            <p:childTnLst>
                              <p:par>
                                <p:cTn id="47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1"/>
            <a:ext cx="18286413" cy="52875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7" name="図プレースホルダー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6413" cy="5143500"/>
          </a:xfrm>
          <a:solidFill>
            <a:srgbClr val="002060"/>
          </a:solidFill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2592146" y="3919364"/>
            <a:ext cx="2448273" cy="2448273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7911202" y="3919364"/>
            <a:ext cx="2448273" cy="2448273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3249331" y="3919364"/>
            <a:ext cx="2448273" cy="2448273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3384234" y="4711452"/>
            <a:ext cx="864096" cy="86409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14041419" y="4711452"/>
            <a:ext cx="864096" cy="86409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8703290" y="4711452"/>
            <a:ext cx="864096" cy="86409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728051" y="6439644"/>
            <a:ext cx="421086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7051843" y="6439644"/>
            <a:ext cx="421086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2394706" y="6437299"/>
            <a:ext cx="421086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510358" y="7318997"/>
            <a:ext cx="4752528" cy="1787288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763905" y="7318997"/>
            <a:ext cx="4752528" cy="1787288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12167542" y="7316652"/>
            <a:ext cx="4752528" cy="1787288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2203016" y="7231732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7456563" y="723173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12860200" y="7231732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5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6649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50"/>
                            </p:stCondLst>
                            <p:childTnLst>
                              <p:par>
                                <p:cTn id="6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50"/>
                            </p:stCondLst>
                            <p:childTnLst>
                              <p:par>
                                <p:cTn id="7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750"/>
                            </p:stCondLst>
                            <p:childTnLst>
                              <p:par>
                                <p:cTn id="9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2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2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2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3" grpId="2"/>
      <p:bldP spid="14" grpId="0"/>
      <p:bldP spid="14" grpId="2"/>
      <p:bldP spid="15" grpId="0"/>
      <p:bldP spid="15" grpId="2"/>
      <p:bldP spid="1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animBg="1"/>
      <p:bldP spid="24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アーチ 33"/>
          <p:cNvSpPr/>
          <p:nvPr userDrawn="1"/>
        </p:nvSpPr>
        <p:spPr>
          <a:xfrm rot="3600000">
            <a:off x="1165671" y="24204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6618510">
            <a:off x="1282259" y="25370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0" y="2655891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5" y="3362068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1165671" y="4630775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1282259" y="4747363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023050" y="4866245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5" y="5572422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アーチ 41"/>
          <p:cNvSpPr/>
          <p:nvPr userDrawn="1"/>
        </p:nvSpPr>
        <p:spPr>
          <a:xfrm rot="3600000">
            <a:off x="1165671" y="6841128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3" name="アーチ 42"/>
          <p:cNvSpPr/>
          <p:nvPr userDrawn="1"/>
        </p:nvSpPr>
        <p:spPr>
          <a:xfrm rot="6618510">
            <a:off x="1282259" y="6957716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023050" y="7076598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5" y="7782775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3872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4" grpId="0" animBg="1"/>
      <p:bldP spid="34" grpId="1" animBg="1"/>
      <p:bldP spid="35" grpId="0" animBg="1"/>
      <p:bldP spid="35" grpId="1" animBg="1"/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8" grpId="1" animBg="1"/>
      <p:bldP spid="39" grpId="0" animBg="1"/>
      <p:bldP spid="39" grpId="1" animBg="1"/>
      <p:bldP spid="4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2" grpId="1" animBg="1"/>
      <p:bldP spid="43" grpId="0" animBg="1"/>
      <p:bldP spid="43" grpId="1" animBg="1"/>
      <p:bldP spid="44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ll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761206" y="3352800"/>
            <a:ext cx="3920837" cy="3311236"/>
          </a:xfrm>
          <a:custGeom>
            <a:avLst/>
            <a:gdLst/>
            <a:ahLst/>
            <a:cxnLst/>
            <a:rect l="l" t="t" r="r" b="b"/>
            <a:pathLst>
              <a:path w="3920837" h="3311236">
                <a:moveTo>
                  <a:pt x="0" y="0"/>
                </a:moveTo>
                <a:lnTo>
                  <a:pt x="3920837" y="0"/>
                </a:lnTo>
                <a:lnTo>
                  <a:pt x="3920837" y="3311236"/>
                </a:lnTo>
                <a:lnTo>
                  <a:pt x="1960419" y="2784764"/>
                </a:lnTo>
                <a:lnTo>
                  <a:pt x="0" y="3311236"/>
                </a:lnTo>
                <a:close/>
              </a:path>
            </a:pathLst>
          </a:custGeom>
          <a:ln>
            <a:noFill/>
          </a:ln>
          <a:effectLst>
            <a:outerShdw dist="889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9323316" y="3352799"/>
            <a:ext cx="3920837" cy="4475019"/>
          </a:xfrm>
          <a:custGeom>
            <a:avLst/>
            <a:gdLst/>
            <a:ahLst/>
            <a:cxnLst/>
            <a:rect l="l" t="t" r="r" b="b"/>
            <a:pathLst>
              <a:path w="3920837" h="4475019">
                <a:moveTo>
                  <a:pt x="0" y="0"/>
                </a:moveTo>
                <a:lnTo>
                  <a:pt x="3920837" y="0"/>
                </a:lnTo>
                <a:lnTo>
                  <a:pt x="3920837" y="4475019"/>
                </a:lnTo>
                <a:lnTo>
                  <a:pt x="3920836" y="4475019"/>
                </a:lnTo>
                <a:lnTo>
                  <a:pt x="1960418" y="3948547"/>
                </a:lnTo>
                <a:lnTo>
                  <a:pt x="0" y="44750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88900" algn="tl" rotWithShape="0">
              <a:schemeClr val="accent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13604369" y="3352799"/>
            <a:ext cx="3920838" cy="5001491"/>
          </a:xfrm>
          <a:custGeom>
            <a:avLst/>
            <a:gdLst/>
            <a:ahLst/>
            <a:cxnLst/>
            <a:rect l="l" t="t" r="r" b="b"/>
            <a:pathLst>
              <a:path w="3920838" h="5001491">
                <a:moveTo>
                  <a:pt x="0" y="0"/>
                </a:moveTo>
                <a:lnTo>
                  <a:pt x="3920838" y="0"/>
                </a:lnTo>
                <a:lnTo>
                  <a:pt x="3920838" y="5001491"/>
                </a:lnTo>
                <a:lnTo>
                  <a:pt x="1960419" y="4475019"/>
                </a:lnTo>
                <a:lnTo>
                  <a:pt x="0" y="500149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dist="88900" algn="tl" rotWithShape="0">
              <a:schemeClr val="accent5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1"/>
            <a:ext cx="18286413" cy="3352799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5042261" y="1"/>
            <a:ext cx="3920837" cy="7259781"/>
          </a:xfrm>
          <a:custGeom>
            <a:avLst/>
            <a:gdLst/>
            <a:ahLst/>
            <a:cxnLst/>
            <a:rect l="l" t="t" r="r" b="b"/>
            <a:pathLst>
              <a:path w="3920837" h="7259781">
                <a:moveTo>
                  <a:pt x="0" y="0"/>
                </a:moveTo>
                <a:lnTo>
                  <a:pt x="3920837" y="0"/>
                </a:lnTo>
                <a:lnTo>
                  <a:pt x="3920837" y="7259781"/>
                </a:lnTo>
                <a:lnTo>
                  <a:pt x="3920836" y="7259781"/>
                </a:lnTo>
                <a:lnTo>
                  <a:pt x="1960418" y="6733309"/>
                </a:lnTo>
                <a:lnTo>
                  <a:pt x="0" y="725978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88900" algn="tl" rotWithShape="0">
              <a:schemeClr val="accent3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 userDrawn="1"/>
        </p:nvSpPr>
        <p:spPr>
          <a:xfrm>
            <a:off x="816625" y="2386804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4" name="テキスト ボックス 23"/>
          <p:cNvSpPr txBox="1"/>
          <p:nvPr userDrawn="1"/>
        </p:nvSpPr>
        <p:spPr>
          <a:xfrm>
            <a:off x="5106919" y="2386803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テキスト ボックス 24"/>
          <p:cNvSpPr txBox="1"/>
          <p:nvPr userDrawn="1"/>
        </p:nvSpPr>
        <p:spPr>
          <a:xfrm>
            <a:off x="9397213" y="2386803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6" name="テキスト ボックス 25"/>
          <p:cNvSpPr txBox="1"/>
          <p:nvPr userDrawn="1"/>
        </p:nvSpPr>
        <p:spPr>
          <a:xfrm>
            <a:off x="13687506" y="2386802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04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7" name="タイトル 1"/>
          <p:cNvSpPr>
            <a:spLocks noGrp="1"/>
          </p:cNvSpPr>
          <p:nvPr>
            <p:ph type="title" hasCustomPrompt="1"/>
          </p:nvPr>
        </p:nvSpPr>
        <p:spPr>
          <a:xfrm>
            <a:off x="9280957" y="248400"/>
            <a:ext cx="8244250" cy="120315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9496981" y="140040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13675" y="3552224"/>
            <a:ext cx="3716212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828189" y="4184839"/>
            <a:ext cx="3729297" cy="1809561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092230" y="3552224"/>
            <a:ext cx="3716212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106744" y="4184839"/>
            <a:ext cx="3729297" cy="247919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370785" y="3552224"/>
            <a:ext cx="3716212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385299" y="4184839"/>
            <a:ext cx="3729297" cy="289813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3678369" y="3552224"/>
            <a:ext cx="3695231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663855" y="4184839"/>
            <a:ext cx="3729297" cy="352224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191" y="8098971"/>
            <a:ext cx="12735952" cy="1306286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761206" y="7998731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323316" y="1543100"/>
            <a:ext cx="8098881" cy="504056"/>
          </a:xfrm>
        </p:spPr>
        <p:txBody>
          <a:bodyPr/>
          <a:lstStyle>
            <a:lvl1pPr>
              <a:defRPr i="1" baseline="0">
                <a:solidFill>
                  <a:schemeClr val="bg1">
                    <a:lumMod val="95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4033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4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800"/>
                            </p:stCondLst>
                            <p:childTnLst>
                              <p:par>
                                <p:cTn id="78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5" grpId="0" animBg="1"/>
      <p:bldP spid="8" grpId="0" animBg="1"/>
      <p:bldP spid="23" grpId="0"/>
      <p:bldP spid="24" grpId="0"/>
      <p:bldP spid="25" grpId="0"/>
      <p:bldP spid="26" grpId="0"/>
      <p:bldP spid="27" grpId="0"/>
      <p:bldP spid="28" grpId="0" animBg="1"/>
      <p:bldP spid="30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fi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円/楕円 26"/>
          <p:cNvSpPr/>
          <p:nvPr userDrawn="1"/>
        </p:nvSpPr>
        <p:spPr>
          <a:xfrm>
            <a:off x="11143377" y="3995458"/>
            <a:ext cx="1032497" cy="103249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11951518" y="5027955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6" name="円/楕円 5"/>
          <p:cNvSpPr/>
          <p:nvPr userDrawn="1"/>
        </p:nvSpPr>
        <p:spPr>
          <a:xfrm>
            <a:off x="6664309" y="1039044"/>
            <a:ext cx="5060429" cy="506042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 userDrawn="1"/>
        </p:nvSpPr>
        <p:spPr>
          <a:xfrm>
            <a:off x="5584189" y="2479204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6500424" y="914897"/>
            <a:ext cx="5060429" cy="5060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4329563" y="6222956"/>
            <a:ext cx="9577064" cy="792088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7523026" y="7735788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354674" y="6943700"/>
            <a:ext cx="9577064" cy="576064"/>
          </a:xfrm>
        </p:spPr>
        <p:txBody>
          <a:bodyPr anchor="t">
            <a:noAutofit/>
          </a:bodyPr>
          <a:lstStyle>
            <a:lvl1pPr algn="ctr">
              <a:defRPr sz="2400" i="1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6664309" y="1039044"/>
            <a:ext cx="4916413" cy="491641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899794" y="7879804"/>
            <a:ext cx="12486825" cy="1584176"/>
          </a:xfrm>
        </p:spPr>
        <p:txBody>
          <a:bodyPr anchor="t">
            <a:normAutofit/>
          </a:bodyPr>
          <a:lstStyle>
            <a:lvl1pPr algn="ctr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円/楕円 22"/>
          <p:cNvSpPr/>
          <p:nvPr userDrawn="1"/>
        </p:nvSpPr>
        <p:spPr>
          <a:xfrm>
            <a:off x="4354674" y="2047156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 userDrawn="1"/>
        </p:nvSpPr>
        <p:spPr>
          <a:xfrm>
            <a:off x="5584189" y="1899752"/>
            <a:ext cx="432048" cy="4320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 userDrawn="1"/>
        </p:nvSpPr>
        <p:spPr>
          <a:xfrm>
            <a:off x="13315215" y="4732632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6" name="正方形/長方形 25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9602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6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1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1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00"/>
                            </p:stCondLst>
                            <p:childTnLst>
                              <p:par>
                                <p:cTn id="81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45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/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2" grpId="1" animBg="1"/>
      <p:bldP spid="2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正方形/長方形 40"/>
          <p:cNvSpPr/>
          <p:nvPr userDrawn="1"/>
        </p:nvSpPr>
        <p:spPr>
          <a:xfrm>
            <a:off x="0" y="0"/>
            <a:ext cx="9142414" cy="102869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8999191" cy="10287000"/>
          </a:xfrm>
          <a:solidFill>
            <a:srgbClr val="002060"/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431238" y="246956"/>
            <a:ext cx="7990959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503246" y="1543100"/>
            <a:ext cx="7918951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9575254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8495134" y="2407196"/>
            <a:ext cx="1080120" cy="72008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直角三角形 10"/>
          <p:cNvSpPr/>
          <p:nvPr userDrawn="1"/>
        </p:nvSpPr>
        <p:spPr>
          <a:xfrm rot="5400000">
            <a:off x="9214817" y="3054872"/>
            <a:ext cx="288034" cy="432841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8711158" y="2291316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684870" y="2407196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719269" y="3199284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9863286" y="3127276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8482996" y="4142583"/>
            <a:ext cx="1080120" cy="720080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4" name="直角三角形 23"/>
          <p:cNvSpPr/>
          <p:nvPr userDrawn="1"/>
        </p:nvSpPr>
        <p:spPr>
          <a:xfrm rot="5400000">
            <a:off x="9202679" y="4790259"/>
            <a:ext cx="288034" cy="432841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8699020" y="4026703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672732" y="4142583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707131" y="4934671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9851148" y="4862663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8495134" y="5784377"/>
            <a:ext cx="1080120" cy="720080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0" name="直角三角形 29"/>
          <p:cNvSpPr/>
          <p:nvPr userDrawn="1"/>
        </p:nvSpPr>
        <p:spPr>
          <a:xfrm rot="5400000">
            <a:off x="9214817" y="6432053"/>
            <a:ext cx="288034" cy="432841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8711158" y="5668497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9684870" y="5784377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9719269" y="6576465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9863286" y="6504457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8489452" y="7519764"/>
            <a:ext cx="1080120" cy="720080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6" name="直角三角形 35"/>
          <p:cNvSpPr/>
          <p:nvPr userDrawn="1"/>
        </p:nvSpPr>
        <p:spPr>
          <a:xfrm rot="5400000">
            <a:off x="9209135" y="8167440"/>
            <a:ext cx="288034" cy="432841"/>
          </a:xfrm>
          <a:prstGeom prst="rtTriangl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8705476" y="7403884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9679188" y="7519764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9713587" y="8311852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9857604" y="823984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5744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250"/>
                            </p:stCondLst>
                            <p:childTnLst>
                              <p:par>
                                <p:cTn id="5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75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25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500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750"/>
                            </p:stCondLst>
                            <p:childTnLst>
                              <p:par>
                                <p:cTn id="107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" grpId="0" animBg="1"/>
      <p:bldP spid="6" grpId="0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23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animBg="1"/>
      <p:bldP spid="29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正方形/長方形 40"/>
          <p:cNvSpPr/>
          <p:nvPr userDrawn="1"/>
        </p:nvSpPr>
        <p:spPr>
          <a:xfrm>
            <a:off x="0" y="0"/>
            <a:ext cx="9142414" cy="102869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8999191" cy="10287000"/>
          </a:xfrm>
          <a:solidFill>
            <a:srgbClr val="002060"/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575254" y="1364343"/>
            <a:ext cx="7990959" cy="3096985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9719270" y="4497389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593943" y="4702627"/>
            <a:ext cx="7996244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117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3" decel="100000" fill="hold" grpId="0" nodeType="withEffect">
                                  <p:stCondLst>
                                    <p:cond delay="1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0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" grpId="0" animBg="1"/>
      <p:bldP spid="6" grpId="0"/>
      <p:bldP spid="8" grpId="0" animBg="1"/>
      <p:bldP spid="1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&amp;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0"/>
            <a:ext cx="9142414" cy="10286999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610767" y="1173479"/>
            <a:ext cx="7920880" cy="8207948"/>
          </a:xfrm>
        </p:spPr>
        <p:txBody>
          <a:bodyPr>
            <a:normAutofit/>
          </a:bodyPr>
          <a:lstStyle>
            <a:lvl1pPr algn="ctr">
              <a:defRPr sz="72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593943" y="2486299"/>
            <a:ext cx="7996244" cy="5314402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5090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0" y="1"/>
            <a:ext cx="18286413" cy="5143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928688" y="0"/>
            <a:ext cx="8213725" cy="10287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575254" y="829993"/>
            <a:ext cx="7990959" cy="4215032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9719270" y="5376509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593943" y="5497339"/>
            <a:ext cx="7996244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5802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9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Icon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5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38182" y="43542"/>
            <a:ext cx="3600000" cy="4615544"/>
          </a:xfrm>
        </p:spPr>
        <p:txBody>
          <a:bodyPr/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3687753" y="4706599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7337324" y="43542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10988185" y="4706943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14636467" y="43542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38182" y="4706943"/>
            <a:ext cx="3600000" cy="4615200"/>
          </a:xfrm>
          <a:prstGeom prst="rect">
            <a:avLst/>
          </a:prstGeom>
          <a:solidFill>
            <a:schemeClr val="accent2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3687753" y="43886"/>
            <a:ext cx="3600000" cy="4615200"/>
          </a:xfrm>
          <a:prstGeom prst="rect">
            <a:avLst/>
          </a:prstGeom>
          <a:solidFill>
            <a:schemeClr val="accent3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7337324" y="4706943"/>
            <a:ext cx="3600000" cy="46152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0988185" y="43886"/>
            <a:ext cx="3600000" cy="4615200"/>
          </a:xfrm>
          <a:prstGeom prst="rect">
            <a:avLst/>
          </a:prstGeom>
          <a:solidFill>
            <a:schemeClr val="accent4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14636467" y="4707287"/>
            <a:ext cx="3600000" cy="4615200"/>
          </a:xfrm>
          <a:prstGeom prst="rect">
            <a:avLst/>
          </a:prstGeom>
          <a:solidFill>
            <a:schemeClr val="accent5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1454109" y="5122780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5103679" y="510178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8753250" y="5122780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8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6052393" y="5122780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9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12404112" y="510178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41589" y="5908320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213781" y="6535743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3734702" y="1281205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3906894" y="1908628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1035134" y="1281206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1207326" y="1908629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7367934" y="5908320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7540126" y="6535743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14668366" y="5908321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4840558" y="6535744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図プレースホルダー 37"/>
          <p:cNvSpPr>
            <a:spLocks noGrp="1"/>
          </p:cNvSpPr>
          <p:nvPr>
            <p:ph type="pic" sz="quarter" idx="32" hasCustomPrompt="1"/>
          </p:nvPr>
        </p:nvSpPr>
        <p:spPr>
          <a:xfrm>
            <a:off x="1574657" y="4401558"/>
            <a:ext cx="451795" cy="451795"/>
          </a:xfrm>
          <a:prstGeom prst="triangle">
            <a:avLst/>
          </a:prstGeom>
          <a:solidFill>
            <a:schemeClr val="accent2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1" name="図プレースホルダー 37"/>
          <p:cNvSpPr>
            <a:spLocks noGrp="1"/>
          </p:cNvSpPr>
          <p:nvPr>
            <p:ph type="pic" sz="quarter" idx="33" hasCustomPrompt="1"/>
          </p:nvPr>
        </p:nvSpPr>
        <p:spPr>
          <a:xfrm>
            <a:off x="8878888" y="4401558"/>
            <a:ext cx="451795" cy="451795"/>
          </a:xfrm>
          <a:prstGeom prst="triangle">
            <a:avLst/>
          </a:pr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2" name="図プレースホルダー 37"/>
          <p:cNvSpPr>
            <a:spLocks noGrp="1"/>
          </p:cNvSpPr>
          <p:nvPr>
            <p:ph type="pic" sz="quarter" idx="34" hasCustomPrompt="1"/>
          </p:nvPr>
        </p:nvSpPr>
        <p:spPr>
          <a:xfrm>
            <a:off x="16172942" y="4401558"/>
            <a:ext cx="451795" cy="451795"/>
          </a:xfrm>
          <a:prstGeom prst="triangle">
            <a:avLst/>
          </a:prstGeom>
          <a:solidFill>
            <a:schemeClr val="accent5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3" name="図プレースホルダー 37"/>
          <p:cNvSpPr>
            <a:spLocks noGrp="1"/>
          </p:cNvSpPr>
          <p:nvPr>
            <p:ph type="pic" sz="quarter" idx="35" hasCustomPrompt="1"/>
          </p:nvPr>
        </p:nvSpPr>
        <p:spPr>
          <a:xfrm rot="10800000">
            <a:off x="5261856" y="4505027"/>
            <a:ext cx="451795" cy="451795"/>
          </a:xfrm>
          <a:prstGeom prst="triangle">
            <a:avLst/>
          </a:prstGeom>
          <a:solidFill>
            <a:schemeClr val="accent3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4" name="図プレースホルダー 37"/>
          <p:cNvSpPr>
            <a:spLocks noGrp="1"/>
          </p:cNvSpPr>
          <p:nvPr>
            <p:ph type="pic" sz="quarter" idx="36" hasCustomPrompt="1"/>
          </p:nvPr>
        </p:nvSpPr>
        <p:spPr>
          <a:xfrm rot="10800000">
            <a:off x="12524660" y="4505027"/>
            <a:ext cx="451795" cy="451795"/>
          </a:xfrm>
          <a:prstGeom prst="triangle">
            <a:avLst/>
          </a:prstGeom>
          <a:solidFill>
            <a:schemeClr val="accent4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5378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75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25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75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&amp;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4757" y="3291830"/>
            <a:ext cx="18286413" cy="32918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-7192" y="3722610"/>
            <a:ext cx="18286413" cy="2430270"/>
          </a:xfrm>
          <a:prstGeom prst="rect">
            <a:avLst/>
          </a:prstGeom>
          <a:solidFill>
            <a:schemeClr val="accent3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-1" y="0"/>
            <a:ext cx="18286413" cy="32918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0" y="417975"/>
            <a:ext cx="18271655" cy="2430270"/>
          </a:xfrm>
          <a:prstGeom prst="rect">
            <a:avLst/>
          </a:prstGeom>
          <a:solidFill>
            <a:schemeClr val="accent2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図プレースホルダー 13"/>
          <p:cNvSpPr>
            <a:spLocks noGrp="1"/>
          </p:cNvSpPr>
          <p:nvPr>
            <p:ph type="pic" sz="quarter" idx="13" hasCustomPrompt="1"/>
          </p:nvPr>
        </p:nvSpPr>
        <p:spPr>
          <a:xfrm>
            <a:off x="9143206" y="3291830"/>
            <a:ext cx="9139924" cy="3291830"/>
          </a:xfrm>
          <a:custGeom>
            <a:avLst/>
            <a:gdLst/>
            <a:ahLst/>
            <a:cxnLst/>
            <a:rect l="l" t="t" r="r" b="b"/>
            <a:pathLst>
              <a:path w="9139924" h="3291830">
                <a:moveTo>
                  <a:pt x="0" y="0"/>
                </a:moveTo>
                <a:lnTo>
                  <a:pt x="1305146" y="0"/>
                </a:lnTo>
                <a:lnTo>
                  <a:pt x="9139924" y="0"/>
                </a:lnTo>
                <a:lnTo>
                  <a:pt x="9139924" y="3291830"/>
                </a:lnTo>
                <a:lnTo>
                  <a:pt x="1305146" y="329183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 Add an image</a:t>
            </a:r>
            <a:endParaRPr kumimoji="1" lang="ja-JP" altLang="en-US" dirty="0"/>
          </a:p>
        </p:txBody>
      </p:sp>
      <p:sp>
        <p:nvSpPr>
          <p:cNvPr id="10" name="図プレースホルダー 10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9139924" cy="3291830"/>
          </a:xfrm>
          <a:custGeom>
            <a:avLst/>
            <a:gdLst/>
            <a:ahLst/>
            <a:cxnLst/>
            <a:rect l="l" t="t" r="r" b="b"/>
            <a:pathLst>
              <a:path w="9139924" h="3291830">
                <a:moveTo>
                  <a:pt x="0" y="0"/>
                </a:moveTo>
                <a:lnTo>
                  <a:pt x="7834778" y="0"/>
                </a:lnTo>
                <a:lnTo>
                  <a:pt x="9139924" y="3291830"/>
                </a:lnTo>
                <a:lnTo>
                  <a:pt x="7834778" y="3291830"/>
                </a:lnTo>
                <a:lnTo>
                  <a:pt x="0" y="329183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 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9150226" y="1258434"/>
            <a:ext cx="8498925" cy="131520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150226" y="679004"/>
            <a:ext cx="8498925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599276" y="4594439"/>
            <a:ext cx="8498925" cy="1269141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599276" y="4015009"/>
            <a:ext cx="8498925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430238" y="6799684"/>
            <a:ext cx="17425936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8095828"/>
            <a:ext cx="17425936" cy="1336960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7559029" y="7951812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449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5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5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800"/>
                            </p:stCondLst>
                            <p:childTnLst>
                              <p:par>
                                <p:cTn id="4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>
        <p:tmplLst>
          <p:tmpl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22" presetClass="entr" presetSubtype="2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2" presetClass="entr" presetSubtype="2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正方形/長方形 7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9" name="グループ化 28"/>
          <p:cNvGrpSpPr/>
          <p:nvPr userDrawn="1"/>
        </p:nvGrpSpPr>
        <p:grpSpPr>
          <a:xfrm>
            <a:off x="8269812" y="2685157"/>
            <a:ext cx="6003425" cy="908106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0" name="正方形/長方形 29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" name="グループ化 36"/>
          <p:cNvGrpSpPr/>
          <p:nvPr userDrawn="1"/>
        </p:nvGrpSpPr>
        <p:grpSpPr>
          <a:xfrm>
            <a:off x="3189006" y="4398678"/>
            <a:ext cx="6003425" cy="908106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8" name="正方形/長方形 37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4" name="グループ化 43"/>
          <p:cNvGrpSpPr/>
          <p:nvPr userDrawn="1"/>
        </p:nvGrpSpPr>
        <p:grpSpPr>
          <a:xfrm>
            <a:off x="8284326" y="6112199"/>
            <a:ext cx="6003425" cy="908106"/>
            <a:chOff x="1073297" y="6784950"/>
            <a:chExt cx="6003425" cy="90810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5" name="正方形/長方形 44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/楕円 46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8" name="グループ化 57"/>
          <p:cNvGrpSpPr/>
          <p:nvPr userDrawn="1"/>
        </p:nvGrpSpPr>
        <p:grpSpPr>
          <a:xfrm>
            <a:off x="3174492" y="7825720"/>
            <a:ext cx="6003425" cy="908106"/>
            <a:chOff x="1073297" y="6784950"/>
            <a:chExt cx="6003425" cy="90810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9" name="正方形/長方形 58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円/楕円 59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円/楕円 60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3189006" y="971636"/>
            <a:ext cx="6003425" cy="908106"/>
            <a:chOff x="1073297" y="6784950"/>
            <a:chExt cx="6003425" cy="908106"/>
          </a:xfrm>
        </p:grpSpPr>
        <p:sp>
          <p:nvSpPr>
            <p:cNvPr id="16" name="正方形/長方形 15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3761629" y="1058648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6" name="直線コネクタ 25"/>
          <p:cNvCxnSpPr/>
          <p:nvPr userDrawn="1"/>
        </p:nvCxnSpPr>
        <p:spPr>
          <a:xfrm>
            <a:off x="8738378" y="0"/>
            <a:ext cx="3856" cy="10421257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/楕円 18"/>
          <p:cNvSpPr/>
          <p:nvPr userDrawn="1"/>
        </p:nvSpPr>
        <p:spPr>
          <a:xfrm>
            <a:off x="8408775" y="1096085"/>
            <a:ext cx="659206" cy="6592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177916" y="2772169"/>
            <a:ext cx="4641267" cy="720080"/>
          </a:xfrm>
        </p:spPr>
        <p:txBody>
          <a:bodyPr anchor="ctr">
            <a:noAutofit/>
          </a:bodyPr>
          <a:lstStyle>
            <a:lvl1pPr algn="l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8408249" y="2809606"/>
            <a:ext cx="659206" cy="6592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878564" y="1900261"/>
            <a:ext cx="6269966" cy="1362112"/>
          </a:xfrm>
        </p:spPr>
        <p:txBody>
          <a:bodyPr anchor="t">
            <a:noAutofit/>
          </a:bodyPr>
          <a:lstStyle>
            <a:lvl1pPr algn="r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9177917" y="3613782"/>
            <a:ext cx="6269966" cy="1362112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3761629" y="4485690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円/楕円 41"/>
          <p:cNvSpPr/>
          <p:nvPr userDrawn="1"/>
        </p:nvSpPr>
        <p:spPr>
          <a:xfrm>
            <a:off x="8408775" y="4523127"/>
            <a:ext cx="659206" cy="659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878564" y="5327303"/>
            <a:ext cx="6269966" cy="1362112"/>
          </a:xfrm>
        </p:spPr>
        <p:txBody>
          <a:bodyPr anchor="t">
            <a:noAutofit/>
          </a:bodyPr>
          <a:lstStyle>
            <a:lvl1pPr algn="r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9192430" y="6199211"/>
            <a:ext cx="4641267" cy="720080"/>
          </a:xfrm>
        </p:spPr>
        <p:txBody>
          <a:bodyPr anchor="ctr">
            <a:noAutofit/>
          </a:bodyPr>
          <a:lstStyle>
            <a:lvl1pPr algn="l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円/楕円 48"/>
          <p:cNvSpPr/>
          <p:nvPr userDrawn="1"/>
        </p:nvSpPr>
        <p:spPr>
          <a:xfrm>
            <a:off x="8422763" y="6236648"/>
            <a:ext cx="659206" cy="6592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</a:p>
        </p:txBody>
      </p:sp>
      <p:sp>
        <p:nvSpPr>
          <p:cNvPr id="50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9192431" y="7040824"/>
            <a:ext cx="6269966" cy="1362112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3747115" y="7912732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円/楕円 62"/>
          <p:cNvSpPr/>
          <p:nvPr userDrawn="1"/>
        </p:nvSpPr>
        <p:spPr>
          <a:xfrm>
            <a:off x="8394261" y="7950169"/>
            <a:ext cx="659206" cy="65920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1864050" y="8754345"/>
            <a:ext cx="6269966" cy="1362112"/>
          </a:xfrm>
        </p:spPr>
        <p:txBody>
          <a:bodyPr anchor="t">
            <a:noAutofit/>
          </a:bodyPr>
          <a:lstStyle>
            <a:lvl1pPr algn="r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431238" y="190163"/>
            <a:ext cx="7990959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7" name="正方形/長方形 66"/>
          <p:cNvSpPr/>
          <p:nvPr userDrawn="1"/>
        </p:nvSpPr>
        <p:spPr>
          <a:xfrm>
            <a:off x="9646483" y="1749758"/>
            <a:ext cx="7981465" cy="9252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734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1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600"/>
                            </p:stCondLst>
                            <p:childTnLst>
                              <p:par>
                                <p:cTn id="3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100"/>
                            </p:stCondLst>
                            <p:childTnLst>
                              <p:par>
                                <p:cTn id="4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7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200"/>
                            </p:stCondLst>
                            <p:childTnLst>
                              <p:par>
                                <p:cTn id="5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700"/>
                            </p:stCondLst>
                            <p:childTnLst>
                              <p:par>
                                <p:cTn id="6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300"/>
                            </p:stCondLst>
                            <p:childTnLst>
                              <p:par>
                                <p:cTn id="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800"/>
                            </p:stCondLst>
                            <p:childTnLst>
                              <p:par>
                                <p:cTn id="7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300"/>
                            </p:stCondLst>
                            <p:childTnLst>
                              <p:par>
                                <p:cTn id="7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9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400"/>
                            </p:stCondLst>
                            <p:childTnLst>
                              <p:par>
                                <p:cTn id="9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900"/>
                            </p:stCondLst>
                            <p:childTnLst>
                              <p:par>
                                <p:cTn id="9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3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/>
      <p:bldP spid="67" grpId="0" animBg="1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ループ化 28"/>
          <p:cNvGrpSpPr/>
          <p:nvPr userDrawn="1"/>
        </p:nvGrpSpPr>
        <p:grpSpPr>
          <a:xfrm>
            <a:off x="2056892" y="3918634"/>
            <a:ext cx="6003425" cy="908106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0" name="正方形/長方形 29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" name="グループ化 36"/>
          <p:cNvGrpSpPr/>
          <p:nvPr userDrawn="1"/>
        </p:nvGrpSpPr>
        <p:grpSpPr>
          <a:xfrm>
            <a:off x="2056892" y="5258412"/>
            <a:ext cx="6003425" cy="908106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8" name="正方形/長方形 37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4" name="グループ化 43"/>
          <p:cNvGrpSpPr/>
          <p:nvPr userDrawn="1"/>
        </p:nvGrpSpPr>
        <p:grpSpPr>
          <a:xfrm>
            <a:off x="2056892" y="6598190"/>
            <a:ext cx="6003425" cy="908106"/>
            <a:chOff x="1073297" y="6784950"/>
            <a:chExt cx="6003425" cy="90810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5" name="正方形/長方形 44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/楕円 46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8" name="グループ化 57"/>
          <p:cNvGrpSpPr/>
          <p:nvPr userDrawn="1"/>
        </p:nvGrpSpPr>
        <p:grpSpPr>
          <a:xfrm>
            <a:off x="2056892" y="7937968"/>
            <a:ext cx="6003425" cy="908106"/>
            <a:chOff x="1073297" y="6784950"/>
            <a:chExt cx="6003425" cy="90810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9" name="正方形/長方形 58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円/楕円 59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円/楕円 60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2056892" y="2578856"/>
            <a:ext cx="6003425" cy="908106"/>
            <a:chOff x="1073297" y="6784950"/>
            <a:chExt cx="6003425" cy="908106"/>
          </a:xfrm>
        </p:grpSpPr>
        <p:sp>
          <p:nvSpPr>
            <p:cNvPr id="16" name="正方形/長方形 15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2629515" y="2665868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6" name="直線コネクタ 25"/>
          <p:cNvCxnSpPr/>
          <p:nvPr userDrawn="1"/>
        </p:nvCxnSpPr>
        <p:spPr>
          <a:xfrm flipH="1">
            <a:off x="7605738" y="0"/>
            <a:ext cx="526" cy="1028700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/楕円 18"/>
          <p:cNvSpPr/>
          <p:nvPr userDrawn="1"/>
        </p:nvSpPr>
        <p:spPr>
          <a:xfrm>
            <a:off x="7276398" y="2703305"/>
            <a:ext cx="659206" cy="6592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2641600" y="3977035"/>
            <a:ext cx="4377035" cy="777302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7276398" y="4043083"/>
            <a:ext cx="659206" cy="6592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2629515" y="5345424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円/楕円 41"/>
          <p:cNvSpPr/>
          <p:nvPr userDrawn="1"/>
        </p:nvSpPr>
        <p:spPr>
          <a:xfrm>
            <a:off x="7276398" y="5382861"/>
            <a:ext cx="659206" cy="659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2641600" y="6656591"/>
            <a:ext cx="4377035" cy="777302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円/楕円 48"/>
          <p:cNvSpPr/>
          <p:nvPr userDrawn="1"/>
        </p:nvSpPr>
        <p:spPr>
          <a:xfrm>
            <a:off x="7276398" y="6722639"/>
            <a:ext cx="659206" cy="6592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2629515" y="8024980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円/楕円 62"/>
          <p:cNvSpPr/>
          <p:nvPr userDrawn="1"/>
        </p:nvSpPr>
        <p:spPr>
          <a:xfrm>
            <a:off x="7276398" y="8062417"/>
            <a:ext cx="659206" cy="65920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51" name="正方形/長方形 50"/>
          <p:cNvSpPr/>
          <p:nvPr userDrawn="1"/>
        </p:nvSpPr>
        <p:spPr>
          <a:xfrm>
            <a:off x="0" y="0"/>
            <a:ext cx="18286413" cy="20174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タイトル 1"/>
          <p:cNvSpPr>
            <a:spLocks noGrp="1"/>
          </p:cNvSpPr>
          <p:nvPr>
            <p:ph type="title" hasCustomPrompt="1"/>
          </p:nvPr>
        </p:nvSpPr>
        <p:spPr>
          <a:xfrm>
            <a:off x="884799" y="457199"/>
            <a:ext cx="16516812" cy="1161143"/>
          </a:xfrm>
        </p:spPr>
        <p:txBody>
          <a:bodyPr>
            <a:noAutofit/>
          </a:bodyPr>
          <a:lstStyle>
            <a:lvl1pPr algn="ctr">
              <a:defRPr sz="6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grpSp>
        <p:nvGrpSpPr>
          <p:cNvPr id="70" name="グループ化 28"/>
          <p:cNvGrpSpPr/>
          <p:nvPr userDrawn="1"/>
        </p:nvGrpSpPr>
        <p:grpSpPr>
          <a:xfrm>
            <a:off x="10838880" y="3918633"/>
            <a:ext cx="6003425" cy="908106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71" name="正方形/長方形 29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円/楕円 30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円/楕円 31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4" name="グループ化 36"/>
          <p:cNvGrpSpPr/>
          <p:nvPr userDrawn="1"/>
        </p:nvGrpSpPr>
        <p:grpSpPr>
          <a:xfrm>
            <a:off x="10838880" y="5258411"/>
            <a:ext cx="6003425" cy="908106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75" name="正方形/長方形 37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円/楕円 38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円/楕円 39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8" name="グループ化 43"/>
          <p:cNvGrpSpPr/>
          <p:nvPr userDrawn="1"/>
        </p:nvGrpSpPr>
        <p:grpSpPr>
          <a:xfrm>
            <a:off x="10838880" y="6598189"/>
            <a:ext cx="6003425" cy="908106"/>
            <a:chOff x="1073297" y="6784950"/>
            <a:chExt cx="6003425" cy="90810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79" name="正方形/長方形 44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円/楕円 45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円/楕円 46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2" name="グループ化 57"/>
          <p:cNvGrpSpPr/>
          <p:nvPr userDrawn="1"/>
        </p:nvGrpSpPr>
        <p:grpSpPr>
          <a:xfrm>
            <a:off x="10838880" y="7937967"/>
            <a:ext cx="6003425" cy="908106"/>
            <a:chOff x="1073297" y="6784950"/>
            <a:chExt cx="6003425" cy="90810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83" name="正方形/長方形 58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円/楕円 59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円/楕円 60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6" name="グループ化 14"/>
          <p:cNvGrpSpPr/>
          <p:nvPr userDrawn="1"/>
        </p:nvGrpSpPr>
        <p:grpSpPr>
          <a:xfrm>
            <a:off x="10838880" y="2578855"/>
            <a:ext cx="6003425" cy="908106"/>
            <a:chOff x="1073297" y="6784950"/>
            <a:chExt cx="6003425" cy="908106"/>
          </a:xfrm>
        </p:grpSpPr>
        <p:sp>
          <p:nvSpPr>
            <p:cNvPr id="87" name="正方形/長方形 15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8" name="円/楕円 16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円/楕円 17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91" name="直線コネクタ 25"/>
          <p:cNvCxnSpPr/>
          <p:nvPr userDrawn="1"/>
        </p:nvCxnSpPr>
        <p:spPr>
          <a:xfrm flipH="1">
            <a:off x="16387726" y="-1"/>
            <a:ext cx="526" cy="1028700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円/楕円 18"/>
          <p:cNvSpPr/>
          <p:nvPr userDrawn="1"/>
        </p:nvSpPr>
        <p:spPr>
          <a:xfrm>
            <a:off x="16058386" y="2703304"/>
            <a:ext cx="659206" cy="6592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6</a:t>
            </a:r>
            <a:endParaRPr kumimoji="1" lang="ja-JP" altLang="en-US" dirty="0"/>
          </a:p>
        </p:txBody>
      </p:sp>
      <p:sp>
        <p:nvSpPr>
          <p:cNvPr id="94" name="円/楕円 33"/>
          <p:cNvSpPr/>
          <p:nvPr userDrawn="1"/>
        </p:nvSpPr>
        <p:spPr>
          <a:xfrm>
            <a:off x="16058386" y="4043082"/>
            <a:ext cx="659206" cy="6592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7</a:t>
            </a:r>
          </a:p>
        </p:txBody>
      </p:sp>
      <p:sp>
        <p:nvSpPr>
          <p:cNvPr id="96" name="円/楕円 41"/>
          <p:cNvSpPr/>
          <p:nvPr userDrawn="1"/>
        </p:nvSpPr>
        <p:spPr>
          <a:xfrm>
            <a:off x="16058386" y="5382860"/>
            <a:ext cx="659206" cy="659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8</a:t>
            </a:r>
            <a:endParaRPr kumimoji="1" lang="ja-JP" altLang="en-US" dirty="0"/>
          </a:p>
        </p:txBody>
      </p:sp>
      <p:sp>
        <p:nvSpPr>
          <p:cNvPr id="98" name="円/楕円 48"/>
          <p:cNvSpPr/>
          <p:nvPr userDrawn="1"/>
        </p:nvSpPr>
        <p:spPr>
          <a:xfrm>
            <a:off x="16058386" y="6722638"/>
            <a:ext cx="659206" cy="6592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9</a:t>
            </a:r>
          </a:p>
        </p:txBody>
      </p:sp>
      <p:sp>
        <p:nvSpPr>
          <p:cNvPr id="100" name="円/楕円 62"/>
          <p:cNvSpPr/>
          <p:nvPr userDrawn="1"/>
        </p:nvSpPr>
        <p:spPr>
          <a:xfrm>
            <a:off x="16058386" y="8062416"/>
            <a:ext cx="917496" cy="65920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/>
              <a:t>10</a:t>
            </a:r>
            <a:endParaRPr kumimoji="1" lang="ja-JP" altLang="en-US" sz="4400" dirty="0"/>
          </a:p>
        </p:txBody>
      </p:sp>
      <p:sp>
        <p:nvSpPr>
          <p:cNvPr id="111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11501336" y="2608662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2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11513421" y="3919829"/>
            <a:ext cx="4377035" cy="777302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3" name="テキスト プレースホルダー 6"/>
          <p:cNvSpPr>
            <a:spLocks noGrp="1"/>
          </p:cNvSpPr>
          <p:nvPr>
            <p:ph type="body" sz="quarter" idx="37" hasCustomPrompt="1"/>
          </p:nvPr>
        </p:nvSpPr>
        <p:spPr>
          <a:xfrm>
            <a:off x="11501336" y="5288218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4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11513421" y="6599385"/>
            <a:ext cx="4377035" cy="777302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5" name="テキスト プレースホルダー 6"/>
          <p:cNvSpPr>
            <a:spLocks noGrp="1"/>
          </p:cNvSpPr>
          <p:nvPr>
            <p:ph type="body" sz="quarter" idx="39" hasCustomPrompt="1"/>
          </p:nvPr>
        </p:nvSpPr>
        <p:spPr>
          <a:xfrm>
            <a:off x="11501336" y="7967774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8417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100"/>
                            </p:stCondLst>
                            <p:childTnLst>
                              <p:par>
                                <p:cTn id="3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600"/>
                            </p:stCondLst>
                            <p:childTnLst>
                              <p:par>
                                <p:cTn id="3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00"/>
                            </p:stCondLst>
                            <p:childTnLst>
                              <p:par>
                                <p:cTn id="4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700"/>
                            </p:stCondLst>
                            <p:childTnLst>
                              <p:par>
                                <p:cTn id="5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300"/>
                            </p:stCondLst>
                            <p:childTnLst>
                              <p:par>
                                <p:cTn id="6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800"/>
                            </p:stCondLst>
                            <p:childTnLst>
                              <p:par>
                                <p:cTn id="6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400"/>
                            </p:stCondLst>
                            <p:childTnLst>
                              <p:par>
                                <p:cTn id="7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900"/>
                            </p:stCondLst>
                            <p:childTnLst>
                              <p:par>
                                <p:cTn id="7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0"/>
                            </p:stCondLst>
                            <p:childTnLst>
                              <p:par>
                                <p:cTn id="8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000"/>
                            </p:stCondLst>
                            <p:childTnLst>
                              <p:par>
                                <p:cTn id="92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500"/>
                            </p:stCondLst>
                            <p:childTnLst>
                              <p:par>
                                <p:cTn id="1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1600"/>
                            </p:stCondLst>
                            <p:childTnLst>
                              <p:par>
                                <p:cTn id="14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2200"/>
                            </p:stCondLst>
                            <p:childTnLst>
                              <p:par>
                                <p:cTn id="14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800"/>
                            </p:stCondLst>
                            <p:childTnLst>
                              <p:par>
                                <p:cTn id="15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3400"/>
                            </p:stCondLst>
                            <p:childTnLst>
                              <p:par>
                                <p:cTn id="15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3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4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6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51" grpId="0" animBg="1"/>
      <p:bldP spid="52" grpId="0"/>
      <p:bldP spid="92" grpId="0" animBg="1"/>
      <p:bldP spid="94" grpId="0" animBg="1"/>
      <p:bldP spid="96" grpId="0" animBg="1"/>
      <p:bldP spid="98" grpId="0" animBg="1"/>
      <p:bldP spid="100" grpId="0" animBg="1"/>
      <p:bldP spid="11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アーチ 33"/>
          <p:cNvSpPr/>
          <p:nvPr userDrawn="1"/>
        </p:nvSpPr>
        <p:spPr>
          <a:xfrm rot="3600000">
            <a:off x="1165671" y="24204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6618510">
            <a:off x="1282259" y="25370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0" y="2655891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5" y="3362068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1165671" y="4630775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1282259" y="4747363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023050" y="4866245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5" y="5572422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アーチ 18"/>
          <p:cNvSpPr/>
          <p:nvPr userDrawn="1"/>
        </p:nvSpPr>
        <p:spPr>
          <a:xfrm rot="3600000">
            <a:off x="1164538" y="6846952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20" name="アーチ 19"/>
          <p:cNvSpPr/>
          <p:nvPr userDrawn="1"/>
        </p:nvSpPr>
        <p:spPr>
          <a:xfrm rot="6618510">
            <a:off x="1281126" y="6963540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2021917" y="7082422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2707932" y="7788599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227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4" grpId="0" animBg="1"/>
      <p:bldP spid="34" grpId="1" animBg="1"/>
      <p:bldP spid="35" grpId="0" animBg="1"/>
      <p:bldP spid="35" grpId="1" animBg="1"/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8" grpId="1" animBg="1"/>
      <p:bldP spid="39" grpId="0" animBg="1"/>
      <p:bldP spid="39" grpId="1" animBg="1"/>
      <p:bldP spid="4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19" grpId="1" animBg="1"/>
      <p:bldP spid="20" grpId="0" animBg="1"/>
      <p:bldP spid="20" grpId="1" animBg="1"/>
      <p:bldP spid="21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rpl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-2"/>
            <a:ext cx="18286413" cy="238298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310" y="382380"/>
            <a:ext cx="11291454" cy="9421179"/>
          </a:xfrm>
          <a:prstGeom prst="rect">
            <a:avLst/>
          </a:prstGeom>
        </p:spPr>
      </p:pic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1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8506709" y="248400"/>
            <a:ext cx="9599849" cy="1202400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623455" y="2665868"/>
            <a:ext cx="5702453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23456" y="3412235"/>
            <a:ext cx="5708072" cy="1395293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526473" y="5866268"/>
            <a:ext cx="358832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526474" y="6612635"/>
            <a:ext cx="3591863" cy="2365113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3119272" y="5092969"/>
            <a:ext cx="4705908" cy="720080"/>
          </a:xfrm>
        </p:spPr>
        <p:txBody>
          <a:bodyPr anchor="ctr">
            <a:noAutofit/>
          </a:bodyPr>
          <a:lstStyle>
            <a:lvl1pPr algn="l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3120254" y="5839336"/>
            <a:ext cx="4710545" cy="309685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6359236" y="7889043"/>
            <a:ext cx="3394363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5223164" y="8635410"/>
            <a:ext cx="4536471" cy="1395293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0" name="直線コネクタ 19"/>
          <p:cNvCxnSpPr/>
          <p:nvPr userDrawn="1"/>
        </p:nvCxnSpPr>
        <p:spPr>
          <a:xfrm flipV="1">
            <a:off x="6359237" y="2917371"/>
            <a:ext cx="1523999" cy="130629"/>
          </a:xfrm>
          <a:prstGeom prst="line">
            <a:avLst/>
          </a:prstGeom>
          <a:ln w="28575"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 userDrawn="1"/>
        </p:nvCxnSpPr>
        <p:spPr>
          <a:xfrm flipH="1" flipV="1">
            <a:off x="4142509" y="6276109"/>
            <a:ext cx="1282814" cy="290946"/>
          </a:xfrm>
          <a:prstGeom prst="line">
            <a:avLst/>
          </a:prstGeom>
          <a:ln w="28575"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>
            <a:endCxn id="18" idx="3"/>
          </p:cNvCxnSpPr>
          <p:nvPr userDrawn="1"/>
        </p:nvCxnSpPr>
        <p:spPr>
          <a:xfrm flipH="1">
            <a:off x="9753599" y="8007939"/>
            <a:ext cx="775860" cy="241144"/>
          </a:xfrm>
          <a:prstGeom prst="line">
            <a:avLst/>
          </a:prstGeom>
          <a:ln w="28575"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>
            <a:stCxn id="16" idx="1"/>
          </p:cNvCxnSpPr>
          <p:nvPr userDrawn="1"/>
        </p:nvCxnSpPr>
        <p:spPr>
          <a:xfrm flipH="1" flipV="1">
            <a:off x="10068670" y="5278582"/>
            <a:ext cx="3050602" cy="174427"/>
          </a:xfrm>
          <a:prstGeom prst="line">
            <a:avLst/>
          </a:prstGeom>
          <a:ln w="28575"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正方形/長方形 31"/>
          <p:cNvSpPr/>
          <p:nvPr userDrawn="1"/>
        </p:nvSpPr>
        <p:spPr>
          <a:xfrm>
            <a:off x="8707289" y="1400400"/>
            <a:ext cx="3240360" cy="720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8533624" y="1543100"/>
            <a:ext cx="9601994" cy="504056"/>
          </a:xfrm>
        </p:spPr>
        <p:txBody>
          <a:bodyPr/>
          <a:lstStyle>
            <a:lvl1pPr>
              <a:defRPr i="1" baseline="0">
                <a:solidFill>
                  <a:schemeClr val="bg1">
                    <a:lumMod val="95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2937834" y="3287181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 userDrawn="1"/>
        </p:nvSpPr>
        <p:spPr>
          <a:xfrm>
            <a:off x="734954" y="648119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 userDrawn="1"/>
        </p:nvSpPr>
        <p:spPr>
          <a:xfrm>
            <a:off x="6381842" y="8538052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13251124" y="5725579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480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35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85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350"/>
                            </p:stCondLst>
                            <p:childTnLst>
                              <p:par>
                                <p:cTn id="4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2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7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200"/>
                            </p:stCondLst>
                            <p:childTnLst>
                              <p:par>
                                <p:cTn id="60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5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5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50"/>
                            </p:stCondLst>
                            <p:childTnLst>
                              <p:par>
                                <p:cTn id="77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900"/>
                            </p:stCondLst>
                            <p:childTnLst>
                              <p:par>
                                <p:cTn id="8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4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animBg="1"/>
      <p:bldP spid="38" grpId="0" animBg="1"/>
      <p:bldP spid="39" grpId="0" animBg="1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1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4">
            <a:extLst>
              <a:ext uri="{FF2B5EF4-FFF2-40B4-BE49-F238E27FC236}">
                <a16:creationId xmlns:a16="http://schemas.microsoft.com/office/drawing/2014/main" id="{F7AB326A-35A5-49A3-9076-483FB84717D2}"/>
              </a:ext>
            </a:extLst>
          </p:cNvPr>
          <p:cNvSpPr/>
          <p:nvPr userDrawn="1"/>
        </p:nvSpPr>
        <p:spPr>
          <a:xfrm flipV="1">
            <a:off x="15678121" y="7810962"/>
            <a:ext cx="2608292" cy="24760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-20320"/>
            <a:ext cx="18286413" cy="51435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 rot="2700000">
            <a:off x="1374700" y="4510269"/>
            <a:ext cx="12846751" cy="8431181"/>
          </a:xfrm>
          <a:custGeom>
            <a:avLst/>
            <a:gdLst/>
            <a:ahLst/>
            <a:cxnLst/>
            <a:rect l="l" t="t" r="r" b="b"/>
            <a:pathLst>
              <a:path w="12846751" h="8431181">
                <a:moveTo>
                  <a:pt x="0" y="0"/>
                </a:moveTo>
                <a:lnTo>
                  <a:pt x="12846751" y="1"/>
                </a:lnTo>
                <a:lnTo>
                  <a:pt x="4415572" y="8431181"/>
                </a:lnTo>
                <a:lnTo>
                  <a:pt x="3086183" y="8431181"/>
                </a:lnTo>
                <a:lnTo>
                  <a:pt x="3068088" y="8413086"/>
                </a:lnTo>
                <a:cubicBezTo>
                  <a:pt x="3142170" y="8389244"/>
                  <a:pt x="3211139" y="8347077"/>
                  <a:pt x="3269838" y="8288378"/>
                </a:cubicBezTo>
                <a:lnTo>
                  <a:pt x="5444469" y="6113748"/>
                </a:lnTo>
                <a:cubicBezTo>
                  <a:pt x="5652899" y="5905317"/>
                  <a:pt x="5652900" y="5567383"/>
                  <a:pt x="5444469" y="5358952"/>
                </a:cubicBezTo>
                <a:lnTo>
                  <a:pt x="213794" y="128278"/>
                </a:lnTo>
                <a:cubicBezTo>
                  <a:pt x="151923" y="66407"/>
                  <a:pt x="78641" y="22901"/>
                  <a:pt x="0" y="0"/>
                </a:cubicBezTo>
                <a:close/>
              </a:path>
            </a:pathLst>
          </a:cu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569" y="911133"/>
            <a:ext cx="4142834" cy="8464733"/>
          </a:xfrm>
          <a:prstGeom prst="rect">
            <a:avLst/>
          </a:prstGeom>
          <a:effectLst/>
        </p:spPr>
      </p:pic>
      <p:sp>
        <p:nvSpPr>
          <p:cNvPr id="6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2455893" y="2008413"/>
            <a:ext cx="3525807" cy="631725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635932" y="1946365"/>
            <a:ext cx="10930282" cy="3098659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6767064" y="537650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635931" y="5497339"/>
            <a:ext cx="10954256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30605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00"/>
                            </p:stCondLst>
                            <p:childTnLst>
                              <p:par>
                                <p:cTn id="27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 animBg="1"/>
      <p:bldP spid="14" grpId="0" animBg="1"/>
      <p:bldP spid="6" grpId="0"/>
      <p:bldP spid="11" grpId="0"/>
      <p:bldP spid="12" grpId="0" animBg="1"/>
      <p:bldP spid="1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 rot="2700000">
            <a:off x="677416" y="6669596"/>
            <a:ext cx="8096797" cy="5313838"/>
          </a:xfrm>
          <a:custGeom>
            <a:avLst/>
            <a:gdLst/>
            <a:ahLst/>
            <a:cxnLst/>
            <a:rect l="l" t="t" r="r" b="b"/>
            <a:pathLst>
              <a:path w="12846751" h="8431181">
                <a:moveTo>
                  <a:pt x="0" y="0"/>
                </a:moveTo>
                <a:lnTo>
                  <a:pt x="12846751" y="1"/>
                </a:lnTo>
                <a:lnTo>
                  <a:pt x="4415572" y="8431181"/>
                </a:lnTo>
                <a:lnTo>
                  <a:pt x="3086183" y="8431181"/>
                </a:lnTo>
                <a:lnTo>
                  <a:pt x="3068088" y="8413086"/>
                </a:lnTo>
                <a:cubicBezTo>
                  <a:pt x="3142170" y="8389244"/>
                  <a:pt x="3211139" y="8347077"/>
                  <a:pt x="3269838" y="8288378"/>
                </a:cubicBezTo>
                <a:lnTo>
                  <a:pt x="5444469" y="6113748"/>
                </a:lnTo>
                <a:cubicBezTo>
                  <a:pt x="5652899" y="5905317"/>
                  <a:pt x="5652900" y="5567383"/>
                  <a:pt x="5444469" y="5358952"/>
                </a:cubicBezTo>
                <a:lnTo>
                  <a:pt x="213794" y="128278"/>
                </a:lnTo>
                <a:cubicBezTo>
                  <a:pt x="151923" y="66407"/>
                  <a:pt x="78641" y="22901"/>
                  <a:pt x="0" y="0"/>
                </a:cubicBezTo>
                <a:close/>
              </a:path>
            </a:pathLst>
          </a:custGeom>
          <a:solidFill>
            <a:schemeClr val="accent3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795" y="1327349"/>
            <a:ext cx="5884221" cy="8366379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37" y="4401204"/>
            <a:ext cx="2611063" cy="5334986"/>
          </a:xfrm>
          <a:prstGeom prst="rect">
            <a:avLst/>
          </a:prstGeom>
          <a:effectLst/>
        </p:spPr>
      </p:pic>
      <p:sp>
        <p:nvSpPr>
          <p:cNvPr id="6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3940519" y="2115503"/>
            <a:ext cx="5089181" cy="676179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8" name="図プレースホルダー 2"/>
          <p:cNvSpPr>
            <a:spLocks noGrp="1"/>
          </p:cNvSpPr>
          <p:nvPr>
            <p:ph type="pic" sz="quarter" idx="13" hasCustomPrompt="1"/>
          </p:nvPr>
        </p:nvSpPr>
        <p:spPr>
          <a:xfrm>
            <a:off x="1379954" y="5114472"/>
            <a:ext cx="2179345" cy="393046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 rot="2700000">
            <a:off x="4379955" y="4588006"/>
            <a:ext cx="12380312" cy="9026445"/>
          </a:xfrm>
          <a:custGeom>
            <a:avLst/>
            <a:gdLst/>
            <a:ahLst/>
            <a:cxnLst/>
            <a:rect l="l" t="t" r="r" b="b"/>
            <a:pathLst>
              <a:path w="12380312" h="9026445">
                <a:moveTo>
                  <a:pt x="0" y="2"/>
                </a:moveTo>
                <a:lnTo>
                  <a:pt x="12380312" y="0"/>
                </a:lnTo>
                <a:lnTo>
                  <a:pt x="6191503" y="6188809"/>
                </a:lnTo>
                <a:lnTo>
                  <a:pt x="2514854" y="9026445"/>
                </a:lnTo>
                <a:lnTo>
                  <a:pt x="5536992" y="6004307"/>
                </a:lnTo>
                <a:cubicBezTo>
                  <a:pt x="5681923" y="5859376"/>
                  <a:pt x="5681923" y="5624397"/>
                  <a:pt x="5536992" y="5479467"/>
                </a:cubicBezTo>
                <a:lnTo>
                  <a:pt x="145909" y="88383"/>
                </a:lnTo>
                <a:cubicBezTo>
                  <a:pt x="103613" y="46088"/>
                  <a:pt x="53648" y="16135"/>
                  <a:pt x="0" y="2"/>
                </a:cubicBezTo>
                <a:close/>
              </a:path>
            </a:pathLst>
          </a:custGeom>
          <a:solidFill>
            <a:schemeClr val="accent3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775491" y="1946365"/>
            <a:ext cx="7777111" cy="3098659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9873123" y="537650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782631" y="5497339"/>
            <a:ext cx="7794169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116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6" grpId="0"/>
      <p:bldP spid="6" grpId="1"/>
      <p:bldP spid="18" grpId="0"/>
      <p:bldP spid="18" grpId="1"/>
      <p:bldP spid="9" grpId="0" animBg="1"/>
      <p:bldP spid="19" grpId="0"/>
      <p:bldP spid="20" grpId="0" animBg="1"/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and 4 Points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-1"/>
            <a:ext cx="18286413" cy="6204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 userDrawn="1"/>
        </p:nvSpPr>
        <p:spPr>
          <a:xfrm rot="2700000">
            <a:off x="6717808" y="2315279"/>
            <a:ext cx="8354720" cy="6389625"/>
          </a:xfrm>
          <a:custGeom>
            <a:avLst/>
            <a:gdLst/>
            <a:ahLst/>
            <a:cxnLst/>
            <a:rect l="l" t="t" r="r" b="b"/>
            <a:pathLst>
              <a:path w="8354720" h="6389625">
                <a:moveTo>
                  <a:pt x="0" y="4424528"/>
                </a:moveTo>
                <a:lnTo>
                  <a:pt x="1965096" y="6389624"/>
                </a:lnTo>
                <a:lnTo>
                  <a:pt x="1965095" y="6389625"/>
                </a:lnTo>
                <a:lnTo>
                  <a:pt x="0" y="4424529"/>
                </a:lnTo>
                <a:close/>
                <a:moveTo>
                  <a:pt x="1381229" y="1"/>
                </a:moveTo>
                <a:lnTo>
                  <a:pt x="8354720" y="0"/>
                </a:lnTo>
                <a:lnTo>
                  <a:pt x="4894522" y="3460197"/>
                </a:lnTo>
                <a:lnTo>
                  <a:pt x="1547176" y="112852"/>
                </a:lnTo>
                <a:cubicBezTo>
                  <a:pt x="1497951" y="63626"/>
                  <a:pt x="1441839" y="25483"/>
                  <a:pt x="1381229" y="1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725714" y="6321681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7522233" y="7687812"/>
            <a:ext cx="3240360" cy="720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7982857"/>
            <a:ext cx="17425936" cy="1461589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62"/>
          <a:stretch/>
        </p:blipFill>
        <p:spPr>
          <a:xfrm>
            <a:off x="7071788" y="911133"/>
            <a:ext cx="4142834" cy="5293723"/>
          </a:xfrm>
          <a:prstGeom prst="rect">
            <a:avLst/>
          </a:prstGeom>
          <a:effectLst/>
        </p:spPr>
      </p:pic>
      <p:sp>
        <p:nvSpPr>
          <p:cNvPr id="8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7373112" y="2008413"/>
            <a:ext cx="3525807" cy="419644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円/楕円 21"/>
          <p:cNvSpPr/>
          <p:nvPr userDrawn="1"/>
        </p:nvSpPr>
        <p:spPr>
          <a:xfrm>
            <a:off x="5152572" y="1698258"/>
            <a:ext cx="1400539" cy="14005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5520614" y="2066300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28165" y="1689841"/>
            <a:ext cx="4210864" cy="720080"/>
          </a:xfrm>
        </p:spPr>
        <p:txBody>
          <a:bodyPr anchor="t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783770" y="2235366"/>
            <a:ext cx="4259915" cy="896089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円/楕円 28"/>
          <p:cNvSpPr/>
          <p:nvPr userDrawn="1"/>
        </p:nvSpPr>
        <p:spPr>
          <a:xfrm>
            <a:off x="5152571" y="3955229"/>
            <a:ext cx="1400539" cy="14005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図プレースホルダー 7"/>
          <p:cNvSpPr>
            <a:spLocks noGrp="1"/>
          </p:cNvSpPr>
          <p:nvPr>
            <p:ph type="pic" sz="quarter" idx="43" hasCustomPrompt="1"/>
          </p:nvPr>
        </p:nvSpPr>
        <p:spPr>
          <a:xfrm>
            <a:off x="5520613" y="4323271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44" hasCustomPrompt="1"/>
          </p:nvPr>
        </p:nvSpPr>
        <p:spPr>
          <a:xfrm>
            <a:off x="828164" y="3946812"/>
            <a:ext cx="4210864" cy="720080"/>
          </a:xfrm>
        </p:spPr>
        <p:txBody>
          <a:bodyPr anchor="t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45" hasCustomPrompt="1"/>
          </p:nvPr>
        </p:nvSpPr>
        <p:spPr>
          <a:xfrm>
            <a:off x="783769" y="4492337"/>
            <a:ext cx="4259915" cy="896089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円/楕円 32"/>
          <p:cNvSpPr/>
          <p:nvPr userDrawn="1"/>
        </p:nvSpPr>
        <p:spPr>
          <a:xfrm>
            <a:off x="11749315" y="1694628"/>
            <a:ext cx="1400539" cy="14005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3"/>
              </a:solidFill>
            </a:endParaRPr>
          </a:p>
        </p:txBody>
      </p:sp>
      <p:sp>
        <p:nvSpPr>
          <p:cNvPr id="34" name="図プレースホルダー 7"/>
          <p:cNvSpPr>
            <a:spLocks noGrp="1"/>
          </p:cNvSpPr>
          <p:nvPr>
            <p:ph type="pic" sz="quarter" idx="46" hasCustomPrompt="1"/>
          </p:nvPr>
        </p:nvSpPr>
        <p:spPr>
          <a:xfrm>
            <a:off x="12117357" y="2062670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47" hasCustomPrompt="1"/>
          </p:nvPr>
        </p:nvSpPr>
        <p:spPr>
          <a:xfrm>
            <a:off x="13288682" y="1686211"/>
            <a:ext cx="4210864" cy="720080"/>
          </a:xfrm>
        </p:spPr>
        <p:txBody>
          <a:bodyPr anchor="t">
            <a:noAutofit/>
          </a:bodyPr>
          <a:lstStyle>
            <a:lvl1pPr algn="l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48" hasCustomPrompt="1"/>
          </p:nvPr>
        </p:nvSpPr>
        <p:spPr>
          <a:xfrm>
            <a:off x="13287829" y="2231736"/>
            <a:ext cx="4259915" cy="896089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円/楕円 36"/>
          <p:cNvSpPr/>
          <p:nvPr userDrawn="1"/>
        </p:nvSpPr>
        <p:spPr>
          <a:xfrm>
            <a:off x="11749315" y="3955228"/>
            <a:ext cx="1400539" cy="140053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図プレースホルダー 7"/>
          <p:cNvSpPr>
            <a:spLocks noGrp="1"/>
          </p:cNvSpPr>
          <p:nvPr>
            <p:ph type="pic" sz="quarter" idx="49" hasCustomPrompt="1"/>
          </p:nvPr>
        </p:nvSpPr>
        <p:spPr>
          <a:xfrm>
            <a:off x="12117357" y="4323270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50" hasCustomPrompt="1"/>
          </p:nvPr>
        </p:nvSpPr>
        <p:spPr>
          <a:xfrm>
            <a:off x="13288682" y="3946811"/>
            <a:ext cx="4210864" cy="720080"/>
          </a:xfrm>
        </p:spPr>
        <p:txBody>
          <a:bodyPr anchor="t">
            <a:noAutofit/>
          </a:bodyPr>
          <a:lstStyle>
            <a:lvl1pPr algn="l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51" hasCustomPrompt="1"/>
          </p:nvPr>
        </p:nvSpPr>
        <p:spPr>
          <a:xfrm>
            <a:off x="13287829" y="4492336"/>
            <a:ext cx="4259915" cy="896089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2558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00"/>
                            </p:stCondLst>
                            <p:childTnLst>
                              <p:par>
                                <p:cTn id="4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600"/>
                            </p:stCondLst>
                            <p:childTnLst>
                              <p:par>
                                <p:cTn id="5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00"/>
                            </p:stCondLst>
                            <p:childTnLst>
                              <p:par>
                                <p:cTn id="6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00"/>
                            </p:stCondLst>
                            <p:childTnLst>
                              <p:par>
                                <p:cTn id="7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300"/>
                            </p:stCondLst>
                            <p:childTnLst>
                              <p:par>
                                <p:cTn id="8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800"/>
                            </p:stCondLst>
                            <p:childTnLst>
                              <p:par>
                                <p:cTn id="9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400"/>
                            </p:stCondLst>
                            <p:childTnLst>
                              <p:par>
                                <p:cTn id="10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9" grpId="0"/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22" grpId="0" animBg="1"/>
      <p:bldP spid="23" grpId="0"/>
      <p:bldP spid="2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0" grpId="0"/>
      <p:bldP spid="3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/>
      <p:bldP spid="3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38" grpId="0"/>
      <p:bldP spid="3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正方形/長方形 42"/>
          <p:cNvSpPr/>
          <p:nvPr userDrawn="1"/>
        </p:nvSpPr>
        <p:spPr>
          <a:xfrm>
            <a:off x="0" y="1"/>
            <a:ext cx="18286413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 userDrawn="1"/>
        </p:nvSpPr>
        <p:spPr>
          <a:xfrm rot="18900000">
            <a:off x="3883795" y="2082068"/>
            <a:ext cx="11703601" cy="13856870"/>
          </a:xfrm>
          <a:custGeom>
            <a:avLst/>
            <a:gdLst/>
            <a:ahLst/>
            <a:cxnLst/>
            <a:rect l="l" t="t" r="r" b="b"/>
            <a:pathLst>
              <a:path w="11703601" h="13856870">
                <a:moveTo>
                  <a:pt x="11703601" y="2930668"/>
                </a:moveTo>
                <a:lnTo>
                  <a:pt x="11703601" y="13128263"/>
                </a:lnTo>
                <a:lnTo>
                  <a:pt x="10974994" y="13856870"/>
                </a:lnTo>
                <a:lnTo>
                  <a:pt x="0" y="2881876"/>
                </a:lnTo>
                <a:lnTo>
                  <a:pt x="1" y="0"/>
                </a:lnTo>
                <a:lnTo>
                  <a:pt x="7317135" y="7317134"/>
                </a:lnTo>
                <a:close/>
              </a:path>
            </a:pathLst>
          </a:cu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26" name="図プレースホルダー 19"/>
          <p:cNvSpPr>
            <a:spLocks noGrp="1"/>
          </p:cNvSpPr>
          <p:nvPr>
            <p:ph type="pic" sz="quarter" idx="12" hasCustomPrompt="1"/>
          </p:nvPr>
        </p:nvSpPr>
        <p:spPr>
          <a:xfrm>
            <a:off x="259330" y="1476373"/>
            <a:ext cx="10816291" cy="853571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grpSp>
        <p:nvGrpSpPr>
          <p:cNvPr id="38" name="グループ化 37"/>
          <p:cNvGrpSpPr/>
          <p:nvPr userDrawn="1"/>
        </p:nvGrpSpPr>
        <p:grpSpPr>
          <a:xfrm>
            <a:off x="259332" y="742869"/>
            <a:ext cx="10816291" cy="686124"/>
            <a:chOff x="4888773" y="2065794"/>
            <a:chExt cx="8534400" cy="487140"/>
          </a:xfrm>
        </p:grpSpPr>
        <p:sp>
          <p:nvSpPr>
            <p:cNvPr id="27" name="角丸四角形 7"/>
            <p:cNvSpPr/>
            <p:nvPr userDrawn="1"/>
          </p:nvSpPr>
          <p:spPr>
            <a:xfrm>
              <a:off x="4888773" y="2065794"/>
              <a:ext cx="8534400" cy="487140"/>
            </a:xfrm>
            <a:custGeom>
              <a:avLst/>
              <a:gdLst/>
              <a:ahLst/>
              <a:cxnLst/>
              <a:rect l="l" t="t" r="r" b="b"/>
              <a:pathLst>
                <a:path w="8534400" h="487140">
                  <a:moveTo>
                    <a:pt x="148176" y="0"/>
                  </a:moveTo>
                  <a:lnTo>
                    <a:pt x="8386224" y="0"/>
                  </a:lnTo>
                  <a:cubicBezTo>
                    <a:pt x="8468059" y="0"/>
                    <a:pt x="8534400" y="66341"/>
                    <a:pt x="8534400" y="148176"/>
                  </a:cubicBezTo>
                  <a:lnTo>
                    <a:pt x="8534400" y="487140"/>
                  </a:lnTo>
                  <a:lnTo>
                    <a:pt x="0" y="487140"/>
                  </a:lnTo>
                  <a:lnTo>
                    <a:pt x="0" y="148176"/>
                  </a:lnTo>
                  <a:cubicBezTo>
                    <a:pt x="0" y="66341"/>
                    <a:pt x="66341" y="0"/>
                    <a:pt x="14817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/>
            <p:cNvSpPr/>
            <p:nvPr userDrawn="1"/>
          </p:nvSpPr>
          <p:spPr>
            <a:xfrm>
              <a:off x="4888773" y="2489434"/>
              <a:ext cx="8534400" cy="6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9" name="グループ化 28"/>
            <p:cNvGrpSpPr/>
            <p:nvPr userDrawn="1"/>
          </p:nvGrpSpPr>
          <p:grpSpPr>
            <a:xfrm>
              <a:off x="5071109" y="2204589"/>
              <a:ext cx="542925" cy="142875"/>
              <a:chOff x="2524125" y="1614487"/>
              <a:chExt cx="542925" cy="142875"/>
            </a:xfrm>
          </p:grpSpPr>
          <p:sp>
            <p:nvSpPr>
              <p:cNvPr id="30" name="円/楕円 29"/>
              <p:cNvSpPr/>
              <p:nvPr userDrawn="1"/>
            </p:nvSpPr>
            <p:spPr>
              <a:xfrm>
                <a:off x="2524125" y="1614487"/>
                <a:ext cx="142875" cy="14287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円/楕円 30"/>
              <p:cNvSpPr/>
              <p:nvPr userDrawn="1"/>
            </p:nvSpPr>
            <p:spPr>
              <a:xfrm>
                <a:off x="2724150" y="1614487"/>
                <a:ext cx="142875" cy="14287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円/楕円 31"/>
              <p:cNvSpPr/>
              <p:nvPr userDrawn="1"/>
            </p:nvSpPr>
            <p:spPr>
              <a:xfrm>
                <a:off x="2924175" y="1614487"/>
                <a:ext cx="142875" cy="14287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3" name="グループ化 32"/>
            <p:cNvGrpSpPr/>
            <p:nvPr userDrawn="1"/>
          </p:nvGrpSpPr>
          <p:grpSpPr>
            <a:xfrm>
              <a:off x="13043533" y="2180776"/>
              <a:ext cx="200026" cy="190500"/>
              <a:chOff x="7781924" y="1704975"/>
              <a:chExt cx="200026" cy="190500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34" name="正方形/長方形 33"/>
              <p:cNvSpPr/>
              <p:nvPr userDrawn="1"/>
            </p:nvSpPr>
            <p:spPr>
              <a:xfrm>
                <a:off x="7781925" y="1704975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正方形/長方形 34"/>
              <p:cNvSpPr/>
              <p:nvPr userDrawn="1"/>
            </p:nvSpPr>
            <p:spPr>
              <a:xfrm>
                <a:off x="7781925" y="1776413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正方形/長方形 35"/>
              <p:cNvSpPr/>
              <p:nvPr userDrawn="1"/>
            </p:nvSpPr>
            <p:spPr>
              <a:xfrm>
                <a:off x="7781924" y="1847850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40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11375454" y="829993"/>
            <a:ext cx="6192688" cy="4215032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41" name="正方形/長方形 40"/>
          <p:cNvSpPr/>
          <p:nvPr userDrawn="1"/>
        </p:nvSpPr>
        <p:spPr>
          <a:xfrm>
            <a:off x="11447462" y="5376509"/>
            <a:ext cx="3240360" cy="720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1395429" y="5497339"/>
            <a:ext cx="6196784" cy="3462585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576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50"/>
                            </p:stCondLst>
                            <p:childTnLst>
                              <p:par>
                                <p:cTn id="33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26" grpId="0" animBg="1"/>
      <p:bldP spid="26" grpId="1" animBg="1"/>
      <p:bldP spid="40" grpId="0"/>
      <p:bldP spid="41" grpId="0" animBg="1"/>
      <p:bldP spid="4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0" y="0"/>
            <a:ext cx="18286413" cy="44849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82170" y="986976"/>
            <a:ext cx="17199429" cy="3381824"/>
          </a:xfrm>
          <a:prstGeom prst="rect">
            <a:avLst/>
          </a:prstGeom>
        </p:spPr>
        <p:txBody>
          <a:bodyPr vert="horz" lIns="163275" tIns="81638" rIns="163275" bIns="81638" rtlCol="0" anchor="b">
            <a:noAutofit/>
          </a:bodyPr>
          <a:lstStyle>
            <a:lvl1pPr>
              <a:defRPr sz="180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8" name="テキスト プレースホルダー 8"/>
          <p:cNvSpPr>
            <a:spLocks noGrp="1"/>
          </p:cNvSpPr>
          <p:nvPr>
            <p:ph type="body" sz="quarter" idx="12" hasCustomPrompt="1"/>
          </p:nvPr>
        </p:nvSpPr>
        <p:spPr>
          <a:xfrm>
            <a:off x="682172" y="4571998"/>
            <a:ext cx="8069942" cy="4542971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7200" baseline="0">
                <a:solidFill>
                  <a:schemeClr val="accent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8768342" y="4760682"/>
            <a:ext cx="9113257" cy="4339775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テキスト プレースホルダー 25"/>
          <p:cNvSpPr>
            <a:spLocks noGrp="1"/>
          </p:cNvSpPr>
          <p:nvPr>
            <p:ph type="body" sz="quarter" idx="17" hasCustomPrompt="1"/>
          </p:nvPr>
        </p:nvSpPr>
        <p:spPr>
          <a:xfrm flipH="1">
            <a:off x="-9496426" y="0"/>
            <a:ext cx="5353051" cy="10287000"/>
          </a:xfrm>
          <a:prstGeom prst="parallelogram">
            <a:avLst>
              <a:gd name="adj" fmla="val 67559"/>
            </a:avLst>
          </a:prstGeom>
          <a:solidFill>
            <a:schemeClr val="accent2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25"/>
          <p:cNvSpPr>
            <a:spLocks noGrp="1"/>
          </p:cNvSpPr>
          <p:nvPr>
            <p:ph type="body" sz="quarter" idx="18" hasCustomPrompt="1"/>
          </p:nvPr>
        </p:nvSpPr>
        <p:spPr>
          <a:xfrm flipH="1">
            <a:off x="-6619883" y="0"/>
            <a:ext cx="4648207" cy="10287000"/>
          </a:xfrm>
          <a:prstGeom prst="parallelogram">
            <a:avLst>
              <a:gd name="adj" fmla="val 77247"/>
            </a:avLst>
          </a:prstGeom>
          <a:solidFill>
            <a:schemeClr val="accent2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388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/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 userDrawn="1"/>
        </p:nvSpPr>
        <p:spPr>
          <a:xfrm>
            <a:off x="-1" y="6132288"/>
            <a:ext cx="18286413" cy="45719"/>
          </a:xfrm>
          <a:prstGeom prst="rect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3" name="円/楕円 22"/>
          <p:cNvSpPr/>
          <p:nvPr userDrawn="1"/>
        </p:nvSpPr>
        <p:spPr>
          <a:xfrm>
            <a:off x="1754352" y="6966857"/>
            <a:ext cx="1756228" cy="175622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7" name="円/楕円 26"/>
          <p:cNvSpPr/>
          <p:nvPr userDrawn="1"/>
        </p:nvSpPr>
        <p:spPr>
          <a:xfrm>
            <a:off x="1397829" y="1600838"/>
            <a:ext cx="6904800" cy="690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円/楕円 1"/>
          <p:cNvSpPr/>
          <p:nvPr userDrawn="1"/>
        </p:nvSpPr>
        <p:spPr>
          <a:xfrm>
            <a:off x="1646019" y="1818285"/>
            <a:ext cx="6904800" cy="69048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 userDrawn="1"/>
        </p:nvSpPr>
        <p:spPr>
          <a:xfrm>
            <a:off x="7716616" y="1934006"/>
            <a:ext cx="1404254" cy="140425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4" name="円/楕円 23"/>
          <p:cNvSpPr/>
          <p:nvPr userDrawn="1"/>
        </p:nvSpPr>
        <p:spPr>
          <a:xfrm>
            <a:off x="890750" y="8404305"/>
            <a:ext cx="863602" cy="86360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514934" y="1688420"/>
            <a:ext cx="6903809" cy="690380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142413" y="2481938"/>
            <a:ext cx="8739186" cy="1524008"/>
          </a:xfrm>
          <a:prstGeom prst="rect">
            <a:avLst/>
          </a:prstGeom>
        </p:spPr>
        <p:txBody>
          <a:bodyPr vert="horz" lIns="163275" tIns="81638" rIns="163275" bIns="81638" rtlCol="0" anchor="b">
            <a:noAutofit/>
          </a:bodyPr>
          <a:lstStyle>
            <a:lvl1pPr>
              <a:defRPr sz="80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9142413" y="4206404"/>
            <a:ext cx="1183534" cy="11835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図プレースホルダー 12"/>
          <p:cNvSpPr>
            <a:spLocks noGrp="1"/>
          </p:cNvSpPr>
          <p:nvPr>
            <p:ph type="pic" sz="quarter" idx="20" hasCustomPrompt="1"/>
          </p:nvPr>
        </p:nvSpPr>
        <p:spPr>
          <a:xfrm>
            <a:off x="9458009" y="45220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464800" y="4206405"/>
            <a:ext cx="7416799" cy="1183533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9458009" y="64088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10022115" y="63980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図プレースホルダー 12"/>
          <p:cNvSpPr>
            <a:spLocks noGrp="1"/>
          </p:cNvSpPr>
          <p:nvPr>
            <p:ph type="pic" sz="quarter" idx="27" hasCustomPrompt="1"/>
          </p:nvPr>
        </p:nvSpPr>
        <p:spPr>
          <a:xfrm>
            <a:off x="13776009" y="64088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4340115" y="63980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図プレースホルダー 12"/>
          <p:cNvSpPr>
            <a:spLocks noGrp="1"/>
          </p:cNvSpPr>
          <p:nvPr>
            <p:ph type="pic" sz="quarter" idx="29" hasCustomPrompt="1"/>
          </p:nvPr>
        </p:nvSpPr>
        <p:spPr>
          <a:xfrm>
            <a:off x="9458009" y="72724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0022115" y="72616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図プレースホルダー 12"/>
          <p:cNvSpPr>
            <a:spLocks noGrp="1"/>
          </p:cNvSpPr>
          <p:nvPr>
            <p:ph type="pic" sz="quarter" idx="31" hasCustomPrompt="1"/>
          </p:nvPr>
        </p:nvSpPr>
        <p:spPr>
          <a:xfrm>
            <a:off x="13776009" y="72724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4340115" y="72616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円/楕円 25"/>
          <p:cNvSpPr/>
          <p:nvPr userDrawn="1"/>
        </p:nvSpPr>
        <p:spPr>
          <a:xfrm>
            <a:off x="9052460" y="1738038"/>
            <a:ext cx="504373" cy="5043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41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200"/>
                            </p:stCondLst>
                            <p:childTnLst>
                              <p:par>
                                <p:cTn id="144" presetID="34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  <p:bldP spid="23" grpId="1" animBg="1"/>
      <p:bldP spid="27" grpId="0" animBg="1"/>
      <p:bldP spid="27" grpId="1" animBg="1"/>
      <p:bldP spid="2" grpId="0" animBg="1"/>
      <p:bldP spid="2" grpId="1" animBg="1"/>
      <p:bldP spid="25" grpId="0" animBg="1"/>
      <p:bldP spid="25" grpId="1" animBg="1"/>
      <p:bldP spid="24" grpId="0" animBg="1"/>
      <p:bldP spid="24" grpId="1" animBg="1"/>
      <p:bldP spid="6" grpId="0" animBg="1"/>
      <p:bldP spid="6" grpId="1" animBg="1"/>
      <p:bldP spid="8" grpId="0"/>
      <p:bldP spid="8" grpId="1"/>
      <p:bldP spid="9" grpId="0" animBg="1"/>
      <p:bldP spid="9" grpId="1" animBg="1"/>
      <p:bldP spid="10" grpId="0"/>
      <p:bldP spid="10" grpId="1"/>
      <p:bldP spid="11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3" grpId="1"/>
      <p:bldP spid="14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/>
      <p:bldP spid="17" grpId="1"/>
      <p:bldP spid="18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/>
      <p:bldP spid="19" grpId="1"/>
      <p:bldP spid="20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/>
      <p:bldP spid="21" grpId="1"/>
      <p:bldP spid="22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6" grpId="1" animBg="1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ram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グループ化 38"/>
          <p:cNvGrpSpPr/>
          <p:nvPr userDrawn="1"/>
        </p:nvGrpSpPr>
        <p:grpSpPr>
          <a:xfrm flipH="1">
            <a:off x="6153597" y="2531512"/>
            <a:ext cx="4056747" cy="7542332"/>
            <a:chOff x="1400631" y="2191657"/>
            <a:chExt cx="3439887" cy="6734629"/>
          </a:xfrm>
          <a:solidFill>
            <a:schemeClr val="bg1">
              <a:lumMod val="85000"/>
            </a:schemeClr>
          </a:solidFill>
        </p:grpSpPr>
        <p:sp>
          <p:nvSpPr>
            <p:cNvPr id="53" name="直角三角形 52"/>
            <p:cNvSpPr/>
            <p:nvPr userDrawn="1"/>
          </p:nvSpPr>
          <p:spPr>
            <a:xfrm flipH="1">
              <a:off x="1400631" y="2191657"/>
              <a:ext cx="3439885" cy="515982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直角三角形 53"/>
            <p:cNvSpPr/>
            <p:nvPr userDrawn="1"/>
          </p:nvSpPr>
          <p:spPr>
            <a:xfrm rot="16200000" flipH="1">
              <a:off x="2333175" y="6418942"/>
              <a:ext cx="1574800" cy="343988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5" name="グループ化 84"/>
          <p:cNvGrpSpPr/>
          <p:nvPr userDrawn="1"/>
        </p:nvGrpSpPr>
        <p:grpSpPr>
          <a:xfrm>
            <a:off x="2096849" y="2533939"/>
            <a:ext cx="4056747" cy="7542332"/>
            <a:chOff x="1400631" y="2191657"/>
            <a:chExt cx="3439887" cy="6734629"/>
          </a:xfrm>
          <a:solidFill>
            <a:schemeClr val="bg1">
              <a:lumMod val="65000"/>
            </a:schemeClr>
          </a:solidFill>
        </p:grpSpPr>
        <p:sp>
          <p:nvSpPr>
            <p:cNvPr id="86" name="直角三角形 85"/>
            <p:cNvSpPr/>
            <p:nvPr userDrawn="1"/>
          </p:nvSpPr>
          <p:spPr>
            <a:xfrm flipH="1">
              <a:off x="1400631" y="2191657"/>
              <a:ext cx="3439885" cy="515982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直角三角形 86"/>
            <p:cNvSpPr/>
            <p:nvPr userDrawn="1"/>
          </p:nvSpPr>
          <p:spPr>
            <a:xfrm rot="16200000" flipH="1">
              <a:off x="2333175" y="6418942"/>
              <a:ext cx="1574800" cy="343988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8" name="直角三角形 25"/>
          <p:cNvSpPr/>
          <p:nvPr userDrawn="1"/>
        </p:nvSpPr>
        <p:spPr>
          <a:xfrm rot="16200000" flipH="1">
            <a:off x="884597" y="-884601"/>
            <a:ext cx="4385420" cy="6154621"/>
          </a:xfrm>
          <a:custGeom>
            <a:avLst/>
            <a:gdLst/>
            <a:ahLst/>
            <a:cxnLst/>
            <a:rect l="l" t="t" r="r" b="b"/>
            <a:pathLst>
              <a:path w="4385420" h="6154621">
                <a:moveTo>
                  <a:pt x="688593" y="1814402"/>
                </a:moveTo>
                <a:lnTo>
                  <a:pt x="2537007" y="6154621"/>
                </a:lnTo>
                <a:lnTo>
                  <a:pt x="2537007" y="6154618"/>
                </a:lnTo>
                <a:lnTo>
                  <a:pt x="4385420" y="6154618"/>
                </a:lnTo>
                <a:lnTo>
                  <a:pt x="2537006" y="1814399"/>
                </a:lnTo>
                <a:lnTo>
                  <a:pt x="2537006" y="1814402"/>
                </a:lnTo>
                <a:close/>
                <a:moveTo>
                  <a:pt x="0" y="0"/>
                </a:moveTo>
                <a:lnTo>
                  <a:pt x="0" y="197532"/>
                </a:lnTo>
                <a:lnTo>
                  <a:pt x="688592" y="1814398"/>
                </a:lnTo>
                <a:lnTo>
                  <a:pt x="688592" y="1814395"/>
                </a:lnTo>
                <a:lnTo>
                  <a:pt x="2537005" y="1814395"/>
                </a:lnTo>
                <a:lnTo>
                  <a:pt x="176429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/>
          <p:cNvSpPr/>
          <p:nvPr userDrawn="1"/>
        </p:nvSpPr>
        <p:spPr>
          <a:xfrm>
            <a:off x="6154618" y="2533939"/>
            <a:ext cx="1001379" cy="1851482"/>
          </a:xfrm>
          <a:custGeom>
            <a:avLst/>
            <a:gdLst>
              <a:gd name="connsiteX0" fmla="*/ 0 w 1001379"/>
              <a:gd name="connsiteY0" fmla="*/ 0 h 1851482"/>
              <a:gd name="connsiteX1" fmla="*/ 1001379 w 1001379"/>
              <a:gd name="connsiteY1" fmla="*/ 1426422 h 1851482"/>
              <a:gd name="connsiteX2" fmla="*/ 0 w 1001379"/>
              <a:gd name="connsiteY2" fmla="*/ 1851482 h 1851482"/>
              <a:gd name="connsiteX3" fmla="*/ 0 w 1001379"/>
              <a:gd name="connsiteY3" fmla="*/ 0 h 185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1379" h="1851482">
                <a:moveTo>
                  <a:pt x="0" y="0"/>
                </a:moveTo>
                <a:lnTo>
                  <a:pt x="1001379" y="1426422"/>
                </a:lnTo>
                <a:lnTo>
                  <a:pt x="0" y="185148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36" name="直角三角形 35"/>
          <p:cNvSpPr/>
          <p:nvPr userDrawn="1"/>
        </p:nvSpPr>
        <p:spPr>
          <a:xfrm rot="16200000" flipH="1">
            <a:off x="842535" y="4764187"/>
            <a:ext cx="4469545" cy="6154621"/>
          </a:xfrm>
          <a:custGeom>
            <a:avLst/>
            <a:gdLst/>
            <a:ahLst/>
            <a:cxnLst/>
            <a:rect l="l" t="t" r="r" b="b"/>
            <a:pathLst>
              <a:path w="4469545" h="6154621">
                <a:moveTo>
                  <a:pt x="772717" y="1814402"/>
                </a:moveTo>
                <a:lnTo>
                  <a:pt x="2621131" y="6154621"/>
                </a:lnTo>
                <a:lnTo>
                  <a:pt x="2621131" y="6154618"/>
                </a:lnTo>
                <a:lnTo>
                  <a:pt x="4469545" y="6154618"/>
                </a:lnTo>
                <a:lnTo>
                  <a:pt x="2621130" y="1814399"/>
                </a:lnTo>
                <a:lnTo>
                  <a:pt x="2621130" y="1814402"/>
                </a:lnTo>
                <a:close/>
                <a:moveTo>
                  <a:pt x="0" y="0"/>
                </a:moveTo>
                <a:lnTo>
                  <a:pt x="772716" y="1814398"/>
                </a:lnTo>
                <a:lnTo>
                  <a:pt x="772716" y="1814395"/>
                </a:lnTo>
                <a:lnTo>
                  <a:pt x="2621129" y="1814395"/>
                </a:lnTo>
                <a:lnTo>
                  <a:pt x="184841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直角三角形 29"/>
          <p:cNvSpPr/>
          <p:nvPr userDrawn="1"/>
        </p:nvSpPr>
        <p:spPr>
          <a:xfrm rot="16200000" flipH="1">
            <a:off x="842535" y="968700"/>
            <a:ext cx="4469545" cy="6154621"/>
          </a:xfrm>
          <a:custGeom>
            <a:avLst/>
            <a:gdLst/>
            <a:ahLst/>
            <a:cxnLst/>
            <a:rect l="l" t="t" r="r" b="b"/>
            <a:pathLst>
              <a:path w="4469545" h="6154621">
                <a:moveTo>
                  <a:pt x="772717" y="1814402"/>
                </a:moveTo>
                <a:lnTo>
                  <a:pt x="2621131" y="6154621"/>
                </a:lnTo>
                <a:lnTo>
                  <a:pt x="2621131" y="6154618"/>
                </a:lnTo>
                <a:lnTo>
                  <a:pt x="4469545" y="6154618"/>
                </a:lnTo>
                <a:lnTo>
                  <a:pt x="2621131" y="1814399"/>
                </a:lnTo>
                <a:lnTo>
                  <a:pt x="2621131" y="1814402"/>
                </a:lnTo>
                <a:close/>
                <a:moveTo>
                  <a:pt x="0" y="0"/>
                </a:moveTo>
                <a:lnTo>
                  <a:pt x="772716" y="1814398"/>
                </a:lnTo>
                <a:lnTo>
                  <a:pt x="772716" y="1814395"/>
                </a:lnTo>
                <a:lnTo>
                  <a:pt x="2621130" y="1814395"/>
                </a:lnTo>
                <a:lnTo>
                  <a:pt x="184841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直角三角形 32"/>
          <p:cNvSpPr/>
          <p:nvPr userDrawn="1"/>
        </p:nvSpPr>
        <p:spPr>
          <a:xfrm rot="16200000" flipH="1">
            <a:off x="842536" y="2866443"/>
            <a:ext cx="4469544" cy="6154620"/>
          </a:xfrm>
          <a:custGeom>
            <a:avLst/>
            <a:gdLst/>
            <a:ahLst/>
            <a:cxnLst/>
            <a:rect l="l" t="t" r="r" b="b"/>
            <a:pathLst>
              <a:path w="4469544" h="6154620">
                <a:moveTo>
                  <a:pt x="772717" y="1814401"/>
                </a:moveTo>
                <a:lnTo>
                  <a:pt x="2621131" y="6154620"/>
                </a:lnTo>
                <a:lnTo>
                  <a:pt x="2621131" y="6154617"/>
                </a:lnTo>
                <a:lnTo>
                  <a:pt x="4469544" y="6154617"/>
                </a:lnTo>
                <a:lnTo>
                  <a:pt x="2621130" y="1814398"/>
                </a:lnTo>
                <a:lnTo>
                  <a:pt x="2621130" y="1814401"/>
                </a:lnTo>
                <a:close/>
                <a:moveTo>
                  <a:pt x="0" y="0"/>
                </a:moveTo>
                <a:lnTo>
                  <a:pt x="772716" y="1814397"/>
                </a:lnTo>
                <a:lnTo>
                  <a:pt x="772716" y="1814394"/>
                </a:lnTo>
                <a:lnTo>
                  <a:pt x="2621129" y="1814394"/>
                </a:lnTo>
                <a:lnTo>
                  <a:pt x="184841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 65"/>
          <p:cNvSpPr/>
          <p:nvPr userDrawn="1"/>
        </p:nvSpPr>
        <p:spPr>
          <a:xfrm>
            <a:off x="6154617" y="3998626"/>
            <a:ext cx="2026350" cy="2281896"/>
          </a:xfrm>
          <a:custGeom>
            <a:avLst/>
            <a:gdLst>
              <a:gd name="connsiteX0" fmla="*/ 1028242 w 2026350"/>
              <a:gd name="connsiteY0" fmla="*/ 0 h 2281896"/>
              <a:gd name="connsiteX1" fmla="*/ 2026350 w 2026350"/>
              <a:gd name="connsiteY1" fmla="*/ 1421762 h 2281896"/>
              <a:gd name="connsiteX2" fmla="*/ 0 w 2026350"/>
              <a:gd name="connsiteY2" fmla="*/ 2281896 h 2281896"/>
              <a:gd name="connsiteX3" fmla="*/ 0 w 2026350"/>
              <a:gd name="connsiteY3" fmla="*/ 436463 h 2281896"/>
              <a:gd name="connsiteX4" fmla="*/ 1028242 w 2026350"/>
              <a:gd name="connsiteY4" fmla="*/ 0 h 2281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6350" h="2281896">
                <a:moveTo>
                  <a:pt x="1028242" y="0"/>
                </a:moveTo>
                <a:lnTo>
                  <a:pt x="2026350" y="1421762"/>
                </a:lnTo>
                <a:lnTo>
                  <a:pt x="0" y="2281896"/>
                </a:lnTo>
                <a:lnTo>
                  <a:pt x="0" y="436463"/>
                </a:lnTo>
                <a:lnTo>
                  <a:pt x="1028242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/>
          <p:cNvSpPr/>
          <p:nvPr userDrawn="1"/>
        </p:nvSpPr>
        <p:spPr>
          <a:xfrm>
            <a:off x="6154618" y="5458653"/>
            <a:ext cx="3052187" cy="2718573"/>
          </a:xfrm>
          <a:custGeom>
            <a:avLst/>
            <a:gdLst>
              <a:gd name="connsiteX0" fmla="*/ 2053212 w 3052187"/>
              <a:gd name="connsiteY0" fmla="*/ 0 h 2718573"/>
              <a:gd name="connsiteX1" fmla="*/ 3052187 w 3052187"/>
              <a:gd name="connsiteY1" fmla="*/ 1422997 h 2718573"/>
              <a:gd name="connsiteX2" fmla="*/ 0 w 3052187"/>
              <a:gd name="connsiteY2" fmla="*/ 2718573 h 2718573"/>
              <a:gd name="connsiteX3" fmla="*/ 0 w 3052187"/>
              <a:gd name="connsiteY3" fmla="*/ 871537 h 2718573"/>
              <a:gd name="connsiteX4" fmla="*/ 2053212 w 3052187"/>
              <a:gd name="connsiteY4" fmla="*/ 0 h 2718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2187" h="2718573">
                <a:moveTo>
                  <a:pt x="2053212" y="0"/>
                </a:moveTo>
                <a:lnTo>
                  <a:pt x="3052187" y="1422997"/>
                </a:lnTo>
                <a:lnTo>
                  <a:pt x="0" y="2718573"/>
                </a:lnTo>
                <a:lnTo>
                  <a:pt x="0" y="871537"/>
                </a:lnTo>
                <a:lnTo>
                  <a:pt x="2053212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6154615" y="6919914"/>
            <a:ext cx="4056748" cy="3156356"/>
            <a:chOff x="7549101" y="6886372"/>
            <a:chExt cx="4056748" cy="3156356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60" name="フリーフォーム 59"/>
            <p:cNvSpPr/>
            <p:nvPr userDrawn="1"/>
          </p:nvSpPr>
          <p:spPr>
            <a:xfrm>
              <a:off x="7549104" y="6886372"/>
              <a:ext cx="4056745" cy="1392686"/>
            </a:xfrm>
            <a:custGeom>
              <a:avLst/>
              <a:gdLst>
                <a:gd name="connsiteX0" fmla="*/ 3079049 w 4056745"/>
                <a:gd name="connsiteY0" fmla="*/ 0 h 1392686"/>
                <a:gd name="connsiteX1" fmla="*/ 4056745 w 4056745"/>
                <a:gd name="connsiteY1" fmla="*/ 1392686 h 1392686"/>
                <a:gd name="connsiteX2" fmla="*/ 0 w 4056745"/>
                <a:gd name="connsiteY2" fmla="*/ 1392686 h 1392686"/>
                <a:gd name="connsiteX3" fmla="*/ 0 w 4056745"/>
                <a:gd name="connsiteY3" fmla="*/ 1306979 h 1392686"/>
                <a:gd name="connsiteX4" fmla="*/ 3079049 w 4056745"/>
                <a:gd name="connsiteY4" fmla="*/ 0 h 1392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6745" h="1392686">
                  <a:moveTo>
                    <a:pt x="3079049" y="0"/>
                  </a:moveTo>
                  <a:lnTo>
                    <a:pt x="4056745" y="1392686"/>
                  </a:lnTo>
                  <a:lnTo>
                    <a:pt x="0" y="1392686"/>
                  </a:lnTo>
                  <a:lnTo>
                    <a:pt x="0" y="1306979"/>
                  </a:lnTo>
                  <a:lnTo>
                    <a:pt x="307904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/>
            <p:cNvSpPr/>
            <p:nvPr userDrawn="1"/>
          </p:nvSpPr>
          <p:spPr>
            <a:xfrm>
              <a:off x="7549101" y="8279059"/>
              <a:ext cx="4056747" cy="1763669"/>
            </a:xfrm>
            <a:custGeom>
              <a:avLst/>
              <a:gdLst>
                <a:gd name="connsiteX0" fmla="*/ 0 w 4056747"/>
                <a:gd name="connsiteY0" fmla="*/ 0 h 1763669"/>
                <a:gd name="connsiteX1" fmla="*/ 4056747 w 4056747"/>
                <a:gd name="connsiteY1" fmla="*/ 0 h 1763669"/>
                <a:gd name="connsiteX2" fmla="*/ 0 w 4056747"/>
                <a:gd name="connsiteY2" fmla="*/ 1763669 h 1763669"/>
                <a:gd name="connsiteX3" fmla="*/ 0 w 4056747"/>
                <a:gd name="connsiteY3" fmla="*/ 0 h 176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56747" h="1763669">
                  <a:moveTo>
                    <a:pt x="0" y="0"/>
                  </a:moveTo>
                  <a:lnTo>
                    <a:pt x="4056747" y="0"/>
                  </a:lnTo>
                  <a:lnTo>
                    <a:pt x="0" y="176366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 rot="1380000">
            <a:off x="1279776" y="1724416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1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 rot="1380000">
            <a:off x="1279776" y="3627307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 rot="1380000">
            <a:off x="1279776" y="5530198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 rot="1380000">
            <a:off x="1279776" y="7433090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 userDrawn="1"/>
        </p:nvSpPr>
        <p:spPr>
          <a:xfrm>
            <a:off x="6180019" y="3503092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01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65" name="テキスト ボックス 64"/>
          <p:cNvSpPr txBox="1"/>
          <p:nvPr userDrawn="1"/>
        </p:nvSpPr>
        <p:spPr>
          <a:xfrm>
            <a:off x="6713912" y="5157454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02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67" name="テキスト ボックス 66"/>
          <p:cNvSpPr txBox="1"/>
          <p:nvPr userDrawn="1"/>
        </p:nvSpPr>
        <p:spPr>
          <a:xfrm>
            <a:off x="7270297" y="6823360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03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69" name="テキスト ボックス 68"/>
          <p:cNvSpPr txBox="1"/>
          <p:nvPr userDrawn="1"/>
        </p:nvSpPr>
        <p:spPr>
          <a:xfrm>
            <a:off x="7799473" y="8465001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04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70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 rot="1380000">
            <a:off x="5048898" y="2851349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1" name="図プレースホルダー 7"/>
          <p:cNvSpPr>
            <a:spLocks noGrp="1"/>
          </p:cNvSpPr>
          <p:nvPr>
            <p:ph type="pic" sz="quarter" idx="28" hasCustomPrompt="1"/>
          </p:nvPr>
        </p:nvSpPr>
        <p:spPr>
          <a:xfrm rot="1380000">
            <a:off x="5048898" y="4752195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2" name="図プレースホルダー 7"/>
          <p:cNvSpPr>
            <a:spLocks noGrp="1"/>
          </p:cNvSpPr>
          <p:nvPr>
            <p:ph type="pic" sz="quarter" idx="29" hasCustomPrompt="1"/>
          </p:nvPr>
        </p:nvSpPr>
        <p:spPr>
          <a:xfrm rot="1380000">
            <a:off x="5048898" y="6653041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3" name="図プレースホルダー 7"/>
          <p:cNvSpPr>
            <a:spLocks noGrp="1"/>
          </p:cNvSpPr>
          <p:nvPr>
            <p:ph type="pic" sz="quarter" idx="30" hasCustomPrompt="1"/>
          </p:nvPr>
        </p:nvSpPr>
        <p:spPr>
          <a:xfrm rot="1380000">
            <a:off x="5048898" y="8553888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4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7202057" y="2463272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5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8263702" y="3895507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6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9291883" y="5327742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10245469" y="6759976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9" name="正方形/長方形 78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043539" y="246956"/>
            <a:ext cx="11765081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8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115547" y="1543100"/>
            <a:ext cx="11659064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4" name="正方形/長方形 83"/>
          <p:cNvSpPr/>
          <p:nvPr userDrawn="1"/>
        </p:nvSpPr>
        <p:spPr>
          <a:xfrm>
            <a:off x="6187555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561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25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1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250"/>
                            </p:stCondLst>
                            <p:childTnLst>
                              <p:par>
                                <p:cTn id="9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25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25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1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750"/>
                            </p:stCondLst>
                            <p:childTnLst>
                              <p:par>
                                <p:cTn id="12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25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25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1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1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68" grpId="0" animBg="1"/>
      <p:bldP spid="68" grpId="1" animBg="1"/>
      <p:bldP spid="36" grpId="0" animBg="1"/>
      <p:bldP spid="36" grpId="1" animBg="1"/>
      <p:bldP spid="30" grpId="0" animBg="1"/>
      <p:bldP spid="30" grpId="1" animBg="1"/>
      <p:bldP spid="33" grpId="0" animBg="1"/>
      <p:bldP spid="33" grpId="1" animBg="1"/>
      <p:bldP spid="66" grpId="0" animBg="1"/>
      <p:bldP spid="66" grpId="1" animBg="1"/>
      <p:bldP spid="63" grpId="0" animBg="1"/>
      <p:bldP spid="63" grpId="1" animBg="1"/>
      <p:bldP spid="5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2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65" grpId="0"/>
      <p:bldP spid="67" grpId="0"/>
      <p:bldP spid="69" grpId="0"/>
      <p:bldP spid="70" grpId="0"/>
      <p:bldP spid="71" grpId="0"/>
      <p:bldP spid="72" grpId="0"/>
      <p:bldP spid="73" grpId="0"/>
      <p:bldP spid="7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2" grpId="0"/>
      <p:bldP spid="8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0" animBg="1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impl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 userDrawn="1"/>
        </p:nvSpPr>
        <p:spPr>
          <a:xfrm>
            <a:off x="884799" y="2921945"/>
            <a:ext cx="659206" cy="6592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884799" y="4261723"/>
            <a:ext cx="659206" cy="6592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790331" y="2818287"/>
            <a:ext cx="6703429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790331" y="4153234"/>
            <a:ext cx="6703429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884799" y="5601501"/>
            <a:ext cx="659206" cy="659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790331" y="5493012"/>
            <a:ext cx="6703429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884799" y="6941279"/>
            <a:ext cx="659206" cy="6592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790331" y="6832790"/>
            <a:ext cx="6703429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884799" y="8281057"/>
            <a:ext cx="659206" cy="65920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1790331" y="8172568"/>
            <a:ext cx="6703429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0" y="0"/>
            <a:ext cx="18286413" cy="201748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タイトル 1"/>
          <p:cNvSpPr>
            <a:spLocks noGrp="1"/>
          </p:cNvSpPr>
          <p:nvPr>
            <p:ph type="title" hasCustomPrompt="1"/>
          </p:nvPr>
        </p:nvSpPr>
        <p:spPr>
          <a:xfrm>
            <a:off x="884799" y="457199"/>
            <a:ext cx="16516812" cy="1161143"/>
          </a:xfrm>
        </p:spPr>
        <p:txBody>
          <a:bodyPr>
            <a:noAutofit/>
          </a:bodyPr>
          <a:lstStyle>
            <a:lvl1pPr algn="ctr">
              <a:defRPr sz="6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8" name="円/楕円 5"/>
          <p:cNvSpPr/>
          <p:nvPr userDrawn="1"/>
        </p:nvSpPr>
        <p:spPr>
          <a:xfrm>
            <a:off x="9542209" y="2921945"/>
            <a:ext cx="659206" cy="6592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6</a:t>
            </a:r>
            <a:endParaRPr kumimoji="1" lang="ja-JP" altLang="en-US" dirty="0"/>
          </a:p>
        </p:txBody>
      </p:sp>
      <p:sp>
        <p:nvSpPr>
          <p:cNvPr id="19" name="円/楕円 6"/>
          <p:cNvSpPr/>
          <p:nvPr userDrawn="1"/>
        </p:nvSpPr>
        <p:spPr>
          <a:xfrm>
            <a:off x="9542209" y="4261723"/>
            <a:ext cx="659206" cy="6592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7</a:t>
            </a:r>
          </a:p>
        </p:txBody>
      </p:sp>
      <p:sp>
        <p:nvSpPr>
          <p:cNvPr id="21" name="円/楕円 9"/>
          <p:cNvSpPr/>
          <p:nvPr userDrawn="1"/>
        </p:nvSpPr>
        <p:spPr>
          <a:xfrm>
            <a:off x="9542209" y="5601501"/>
            <a:ext cx="659206" cy="659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8</a:t>
            </a:r>
            <a:endParaRPr kumimoji="1" lang="ja-JP" altLang="en-US" dirty="0"/>
          </a:p>
        </p:txBody>
      </p:sp>
      <p:sp>
        <p:nvSpPr>
          <p:cNvPr id="23" name="円/楕円 11"/>
          <p:cNvSpPr/>
          <p:nvPr userDrawn="1"/>
        </p:nvSpPr>
        <p:spPr>
          <a:xfrm>
            <a:off x="9542209" y="6941279"/>
            <a:ext cx="659206" cy="6592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9</a:t>
            </a:r>
          </a:p>
        </p:txBody>
      </p:sp>
      <p:sp>
        <p:nvSpPr>
          <p:cNvPr id="25" name="円/楕円 13"/>
          <p:cNvSpPr/>
          <p:nvPr userDrawn="1"/>
        </p:nvSpPr>
        <p:spPr>
          <a:xfrm>
            <a:off x="9383744" y="8281057"/>
            <a:ext cx="976135" cy="65920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1640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0"/>
                            </p:stCondLst>
                            <p:childTnLst>
                              <p:par>
                                <p:cTn id="6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/>
      <p:bldP spid="18" grpId="0" animBg="1"/>
      <p:bldP spid="19" grpId="0" animBg="1"/>
      <p:bldP spid="21" grpId="0" animBg="1"/>
      <p:bldP spid="23" grpId="0" animBg="1"/>
      <p:bldP spid="25" grpId="0" animBg="1"/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7151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アーチ 33"/>
          <p:cNvSpPr/>
          <p:nvPr userDrawn="1"/>
        </p:nvSpPr>
        <p:spPr>
          <a:xfrm rot="3600000">
            <a:off x="1165671" y="24204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6618510">
            <a:off x="1282259" y="25370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0" y="2655891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6" y="3362068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1165671" y="5835460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1282259" y="5952048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023050" y="6070930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6" y="6777107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アーチ 18"/>
          <p:cNvSpPr/>
          <p:nvPr userDrawn="1"/>
        </p:nvSpPr>
        <p:spPr>
          <a:xfrm rot="3600000">
            <a:off x="9371957" y="242347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0" name="アーチ 19"/>
          <p:cNvSpPr/>
          <p:nvPr userDrawn="1"/>
        </p:nvSpPr>
        <p:spPr>
          <a:xfrm rot="6618510">
            <a:off x="9488545" y="254005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0229336" y="2658941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10915352" y="3365118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アーチ 22"/>
          <p:cNvSpPr/>
          <p:nvPr userDrawn="1"/>
        </p:nvSpPr>
        <p:spPr>
          <a:xfrm rot="3600000">
            <a:off x="9371957" y="5838510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4" name="アーチ 23"/>
          <p:cNvSpPr/>
          <p:nvPr userDrawn="1"/>
        </p:nvSpPr>
        <p:spPr>
          <a:xfrm rot="6618510">
            <a:off x="9488545" y="5955098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0229336" y="6073980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0915352" y="6780157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4238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50"/>
                            </p:stCondLst>
                            <p:childTnLst>
                              <p:par>
                                <p:cTn id="9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150"/>
                            </p:stCondLst>
                            <p:childTnLst>
                              <p:par>
                                <p:cTn id="120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4" grpId="0" animBg="1"/>
      <p:bldP spid="34" grpId="1" animBg="1"/>
      <p:bldP spid="35" grpId="0" animBg="1"/>
      <p:bldP spid="35" grpId="1" animBg="1"/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8" grpId="1" animBg="1"/>
      <p:bldP spid="39" grpId="0" animBg="1"/>
      <p:bldP spid="39" grpId="1" animBg="1"/>
      <p:bldP spid="4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19" grpId="1" animBg="1"/>
      <p:bldP spid="20" grpId="0" animBg="1"/>
      <p:bldP spid="20" grpId="1" animBg="1"/>
      <p:bldP spid="21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3" grpId="1" animBg="1"/>
      <p:bldP spid="24" grpId="0" animBg="1"/>
      <p:bldP spid="24" grpId="1" animBg="1"/>
      <p:bldP spid="25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407196"/>
            <a:ext cx="18286412" cy="5372461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78310" y="8157264"/>
            <a:ext cx="16200313" cy="1189936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6647543"/>
            <a:ext cx="18286413" cy="1146629"/>
          </a:xfrm>
          <a:solidFill>
            <a:schemeClr val="accent1">
              <a:lumMod val="75000"/>
              <a:alpha val="80000"/>
            </a:schemeClr>
          </a:solidFill>
        </p:spPr>
        <p:txBody>
          <a:bodyPr anchor="ctr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5056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/>
          <p:cNvSpPr>
            <a:spLocks noGrp="1"/>
          </p:cNvSpPr>
          <p:nvPr>
            <p:ph type="pic" sz="quarter" idx="14" hasCustomPrompt="1"/>
          </p:nvPr>
        </p:nvSpPr>
        <p:spPr>
          <a:xfrm>
            <a:off x="6982966" y="2407196"/>
            <a:ext cx="11303446" cy="468052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078310" y="7663779"/>
            <a:ext cx="16200313" cy="153055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78310" y="2767236"/>
            <a:ext cx="5400599" cy="4032448"/>
          </a:xfrm>
        </p:spPr>
        <p:txBody>
          <a:bodyPr anchor="b"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1142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allAtOnce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68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slideLayout" Target="../slideLayouts/slideLayout67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slideLayout" Target="../slideLayouts/slideLayout66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65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64.xml"/><Relationship Id="rId27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2400301"/>
            <a:ext cx="16457772" cy="6788945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2333099" y="1358472"/>
            <a:ext cx="57606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47390" y="0"/>
            <a:ext cx="1368152" cy="1021905"/>
          </a:xfrm>
          <a:custGeom>
            <a:avLst/>
            <a:gdLst/>
            <a:ahLst/>
            <a:cxnLst/>
            <a:rect l="l" t="t" r="r" b="b"/>
            <a:pathLst>
              <a:path w="1368152" h="1021905">
                <a:moveTo>
                  <a:pt x="92597" y="0"/>
                </a:moveTo>
                <a:lnTo>
                  <a:pt x="1275555" y="0"/>
                </a:lnTo>
                <a:cubicBezTo>
                  <a:pt x="1335432" y="98498"/>
                  <a:pt x="1368152" y="214342"/>
                  <a:pt x="1368152" y="337829"/>
                </a:cubicBezTo>
                <a:cubicBezTo>
                  <a:pt x="1368152" y="715634"/>
                  <a:pt x="1061881" y="1021905"/>
                  <a:pt x="684076" y="1021905"/>
                </a:cubicBezTo>
                <a:cubicBezTo>
                  <a:pt x="306271" y="1021905"/>
                  <a:pt x="0" y="715634"/>
                  <a:pt x="0" y="337829"/>
                </a:cubicBezTo>
                <a:cubicBezTo>
                  <a:pt x="0" y="214342"/>
                  <a:pt x="32720" y="98498"/>
                  <a:pt x="9259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1022872" y="1021906"/>
            <a:ext cx="792088" cy="792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1811586" y="223637"/>
            <a:ext cx="992843" cy="9928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 userDrawn="1"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 userDrawn="1"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0531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748" r:id="rId2"/>
    <p:sldLayoutId id="2147483675" r:id="rId3"/>
    <p:sldLayoutId id="2147483751" r:id="rId4"/>
    <p:sldLayoutId id="2147483676" r:id="rId5"/>
    <p:sldLayoutId id="2147483773" r:id="rId6"/>
    <p:sldLayoutId id="2147483752" r:id="rId7"/>
    <p:sldLayoutId id="2147483706" r:id="rId8"/>
    <p:sldLayoutId id="2147483660" r:id="rId9"/>
    <p:sldLayoutId id="2147483704" r:id="rId10"/>
    <p:sldLayoutId id="2147483671" r:id="rId11"/>
    <p:sldLayoutId id="2147483718" r:id="rId12"/>
    <p:sldLayoutId id="2147483680" r:id="rId13"/>
    <p:sldLayoutId id="2147483757" r:id="rId14"/>
    <p:sldLayoutId id="2147483691" r:id="rId15"/>
    <p:sldLayoutId id="2147483702" r:id="rId16"/>
    <p:sldLayoutId id="2147483750" r:id="rId17"/>
    <p:sldLayoutId id="2147483684" r:id="rId18"/>
    <p:sldLayoutId id="2147483749" r:id="rId19"/>
    <p:sldLayoutId id="2147483686" r:id="rId20"/>
    <p:sldLayoutId id="2147483689" r:id="rId21"/>
    <p:sldLayoutId id="2147483690" r:id="rId22"/>
    <p:sldLayoutId id="2147483682" r:id="rId23"/>
    <p:sldLayoutId id="2147483705" r:id="rId24"/>
    <p:sldLayoutId id="2147483710" r:id="rId25"/>
    <p:sldLayoutId id="2147483712" r:id="rId26"/>
    <p:sldLayoutId id="2147483713" r:id="rId27"/>
    <p:sldLayoutId id="2147483716" r:id="rId28"/>
    <p:sldLayoutId id="2147483715" r:id="rId29"/>
    <p:sldLayoutId id="2147483735" r:id="rId30"/>
    <p:sldLayoutId id="2147483719" r:id="rId31"/>
    <p:sldLayoutId id="2147483725" r:id="rId32"/>
    <p:sldLayoutId id="2147483726" r:id="rId33"/>
    <p:sldLayoutId id="2147483727" r:id="rId34"/>
    <p:sldLayoutId id="2147483728" r:id="rId35"/>
    <p:sldLayoutId id="2147483734" r:id="rId36"/>
    <p:sldLayoutId id="2147483753" r:id="rId37"/>
    <p:sldLayoutId id="2147483756" r:id="rId38"/>
    <p:sldLayoutId id="2147483758" r:id="rId39"/>
    <p:sldLayoutId id="2147483693" r:id="rId40"/>
    <p:sldLayoutId id="2147483714" r:id="rId41"/>
    <p:sldLayoutId id="2147483775" r:id="rId4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9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9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6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3" grpId="0" animBg="1"/>
      <p:bldP spid="13" grpId="1" animBg="1"/>
      <p:bldP spid="14" grpId="0" animBg="1"/>
      <p:bldP spid="14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  <p:bldP spid="20" grpId="0" animBg="1"/>
      <p:bldP spid="20" grpId="1" animBg="1"/>
      <p:bldP spid="6" grpId="0"/>
    </p:bldLst>
  </p:timing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6000" kern="1200" baseline="0">
          <a:solidFill>
            <a:schemeClr val="tx1">
              <a:lumMod val="75000"/>
              <a:lumOff val="25000"/>
            </a:schemeClr>
          </a:solidFill>
          <a:latin typeface="Route 159 UltraLight" pitchFamily="50" charset="0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lnSpc>
          <a:spcPct val="120000"/>
        </a:lnSpc>
        <a:spcBef>
          <a:spcPts val="1200"/>
        </a:spcBef>
        <a:buFont typeface="Arial" panose="020B0604020202020204" pitchFamily="34" charset="0"/>
        <a:buNone/>
        <a:defRPr kumimoji="1"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914322" y="246956"/>
            <a:ext cx="16507876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2400301"/>
            <a:ext cx="16457772" cy="6788945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  <p:sp>
        <p:nvSpPr>
          <p:cNvPr id="9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11" name="円/楕円 10"/>
          <p:cNvSpPr/>
          <p:nvPr userDrawn="1"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 userDrawn="1"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9"/>
          <p:cNvSpPr/>
          <p:nvPr userDrawn="1"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6679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717" r:id="rId2"/>
    <p:sldLayoutId id="2147483670" r:id="rId3"/>
    <p:sldLayoutId id="2147483666" r:id="rId4"/>
    <p:sldLayoutId id="2147483667" r:id="rId5"/>
    <p:sldLayoutId id="2147483672" r:id="rId6"/>
    <p:sldLayoutId id="2147483674" r:id="rId7"/>
    <p:sldLayoutId id="2147483723" r:id="rId8"/>
    <p:sldLayoutId id="2147483678" r:id="rId9"/>
    <p:sldLayoutId id="2147483679" r:id="rId10"/>
    <p:sldLayoutId id="2147483703" r:id="rId11"/>
    <p:sldLayoutId id="2147483707" r:id="rId12"/>
    <p:sldLayoutId id="2147483711" r:id="rId13"/>
    <p:sldLayoutId id="2147483701" r:id="rId14"/>
    <p:sldLayoutId id="2147483708" r:id="rId15"/>
    <p:sldLayoutId id="2147483720" r:id="rId16"/>
    <p:sldLayoutId id="2147483722" r:id="rId17"/>
    <p:sldLayoutId id="2147483731" r:id="rId18"/>
    <p:sldLayoutId id="2147483732" r:id="rId19"/>
    <p:sldLayoutId id="2147483738" r:id="rId20"/>
    <p:sldLayoutId id="2147483739" r:id="rId21"/>
    <p:sldLayoutId id="2147483741" r:id="rId22"/>
    <p:sldLayoutId id="2147483746" r:id="rId23"/>
    <p:sldLayoutId id="2147483761" r:id="rId24"/>
    <p:sldLayoutId id="2147483765" r:id="rId25"/>
    <p:sldLayoutId id="2147483774" r:id="rId26"/>
    <p:sldLayoutId id="2147483754" r:id="rId2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6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1" grpId="1" animBg="1"/>
      <p:bldP spid="15" grpId="0" animBg="1"/>
      <p:bldP spid="15" grpId="1" animBg="1"/>
      <p:bldP spid="16" grpId="0" animBg="1"/>
      <p:bldP spid="16" grpId="1" animBg="1"/>
      <p:bldP spid="17" grpId="0"/>
    </p:bldLst>
  </p:timing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60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lnSpc>
          <a:spcPct val="120000"/>
        </a:lnSpc>
        <a:spcBef>
          <a:spcPts val="1200"/>
        </a:spcBef>
        <a:buFont typeface="Arial" panose="020B0604020202020204" pitchFamily="34" charset="0"/>
        <a:buNone/>
        <a:defRPr kumimoji="1"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>
                <a:latin typeface="The Houls" panose="02000500000000000000" pitchFamily="50" charset="0"/>
                <a:cs typeface="Calibri" panose="020F0502020204030204" pitchFamily="34" charset="0"/>
              </a:rPr>
              <a:t>PAKET APLIKASI</a:t>
            </a:r>
            <a:endParaRPr kumimoji="1" lang="ja-JP" altLang="en-US" sz="8000" b="1" dirty="0">
              <a:latin typeface="The Houls" panose="02000500000000000000" pitchFamily="50" charset="0"/>
              <a:cs typeface="Calibri" panose="020F0502020204030204" pitchFamily="34" charset="0"/>
            </a:endParaRPr>
          </a:p>
        </p:txBody>
      </p:sp>
      <p:pic>
        <p:nvPicPr>
          <p:cNvPr id="1038" name="Picture 14" descr="Pengumuman Jadwal Maintenance LPSE - Pemerintah Kabupaten Rembang">
            <a:extLst>
              <a:ext uri="{FF2B5EF4-FFF2-40B4-BE49-F238E27FC236}">
                <a16:creationId xmlns:a16="http://schemas.microsoft.com/office/drawing/2014/main" id="{B8E1F113-11B3-4BDE-9F25-67955FD29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7567" y="0"/>
            <a:ext cx="568642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4" descr="Android Apps Development Service, एंड्रॉइड एप्लिकेशन डेवलपमेंट की सेवाएं,  एंड्रॉइड एप्लिकेशन डेवलपमेंट सर्विस in Agarwal Farm, Jaipur , Sterling  Infotech | ID: 18181413997">
            <a:extLst>
              <a:ext uri="{FF2B5EF4-FFF2-40B4-BE49-F238E27FC236}">
                <a16:creationId xmlns:a16="http://schemas.microsoft.com/office/drawing/2014/main" id="{23A2BBDE-EB6E-4FF6-87C7-FF136020DE68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5" b="4725"/>
          <a:stretch>
            <a:fillRect/>
          </a:stretch>
        </p:blipFill>
        <p:spPr bwMode="auto">
          <a:xfrm rot="16200000">
            <a:off x="1058863" y="3405188"/>
            <a:ext cx="631825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4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タイトル 2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altLang="ja-JP" sz="5400" b="1" dirty="0">
                <a:solidFill>
                  <a:srgbClr val="00B0F0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Formula Dasar pada Microsoft Office Excel</a:t>
            </a:r>
            <a:endParaRPr kumimoji="1" lang="ja-JP" altLang="en-US" sz="5400" b="1" dirty="0">
              <a:solidFill>
                <a:srgbClr val="00B0F0"/>
              </a:solidFill>
              <a:latin typeface="Tw Cen MT" panose="020B0602020104020603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EC3923-9B0B-4C72-8D3B-80B833A2825A}"/>
              </a:ext>
            </a:extLst>
          </p:cNvPr>
          <p:cNvSpPr txBox="1"/>
          <p:nvPr/>
        </p:nvSpPr>
        <p:spPr>
          <a:xfrm>
            <a:off x="914399" y="3393582"/>
            <a:ext cx="1547065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b="1" dirty="0">
                <a:latin typeface="Tw Cen MT" panose="020B0602020104020603" pitchFamily="34" charset="0"/>
              </a:rPr>
              <a:t>COUNT: </a:t>
            </a:r>
            <a:r>
              <a:rPr lang="en-ID" dirty="0" err="1">
                <a:latin typeface="Tw Cen MT" panose="020B0602020104020603" pitchFamily="34" charset="0"/>
              </a:rPr>
              <a:t>Berfungsi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untuk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menghitung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jumlah</a:t>
            </a:r>
            <a:r>
              <a:rPr lang="en-ID" dirty="0">
                <a:latin typeface="Tw Cen MT" panose="020B0602020104020603" pitchFamily="34" charset="0"/>
              </a:rPr>
              <a:t> data </a:t>
            </a:r>
            <a:r>
              <a:rPr lang="en-ID" dirty="0" err="1">
                <a:latin typeface="Tw Cen MT" panose="020B0602020104020603" pitchFamily="34" charset="0"/>
              </a:rPr>
              <a:t>dari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suatu</a:t>
            </a:r>
            <a:r>
              <a:rPr lang="en-ID" dirty="0">
                <a:latin typeface="Tw Cen MT" panose="020B0602020104020603" pitchFamily="34" charset="0"/>
              </a:rPr>
              <a:t> range yang </a:t>
            </a:r>
            <a:r>
              <a:rPr lang="en-ID" dirty="0" err="1">
                <a:latin typeface="Tw Cen MT" panose="020B0602020104020603" pitchFamily="34" charset="0"/>
              </a:rPr>
              <a:t>dipilih</a:t>
            </a:r>
            <a:r>
              <a:rPr lang="en-ID" dirty="0">
                <a:latin typeface="Tw Cen MT" panose="020B0602020104020603" pitchFamily="34" charset="0"/>
              </a:rPr>
              <a:t>.</a:t>
            </a:r>
          </a:p>
          <a:p>
            <a:r>
              <a:rPr lang="en-ID" dirty="0" err="1">
                <a:latin typeface="Tw Cen MT" panose="020B0602020104020603" pitchFamily="34" charset="0"/>
              </a:rPr>
              <a:t>Bentuk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penulisannya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adalah</a:t>
            </a:r>
            <a:r>
              <a:rPr lang="en-ID" dirty="0">
                <a:latin typeface="Tw Cen MT" panose="020B0602020104020603" pitchFamily="34" charset="0"/>
              </a:rPr>
              <a:t> :</a:t>
            </a:r>
            <a:r>
              <a:rPr lang="en-ID" b="1" dirty="0">
                <a:latin typeface="Tw Cen MT" panose="020B0602020104020603" pitchFamily="34" charset="0"/>
              </a:rPr>
              <a:t> =COUNT(value1, value2,…..) </a:t>
            </a:r>
          </a:p>
          <a:p>
            <a:r>
              <a:rPr lang="en-ID" dirty="0" err="1">
                <a:latin typeface="Tw Cen MT" panose="020B0602020104020603" pitchFamily="34" charset="0"/>
              </a:rPr>
              <a:t>Contoh</a:t>
            </a:r>
            <a:r>
              <a:rPr lang="en-ID" dirty="0">
                <a:latin typeface="Tw Cen MT" panose="020B0602020104020603" pitchFamily="34" charset="0"/>
              </a:rPr>
              <a:t> 1:</a:t>
            </a:r>
            <a:r>
              <a:rPr lang="en-ID" b="1" dirty="0">
                <a:latin typeface="Tw Cen MT" panose="020B0602020104020603" pitchFamily="34" charset="0"/>
              </a:rPr>
              <a:t> =COUNT(2,2,2,2,2,2,2) → </a:t>
            </a:r>
            <a:r>
              <a:rPr lang="en-ID" dirty="0" err="1">
                <a:latin typeface="Tw Cen MT" panose="020B0602020104020603" pitchFamily="34" charset="0"/>
              </a:rPr>
              <a:t>Tekan</a:t>
            </a:r>
            <a:r>
              <a:rPr lang="en-ID" b="1" dirty="0">
                <a:latin typeface="Tw Cen MT" panose="020B0602020104020603" pitchFamily="34" charset="0"/>
              </a:rPr>
              <a:t> Enter</a:t>
            </a:r>
          </a:p>
          <a:p>
            <a:endParaRPr lang="en-ID" b="1" dirty="0">
              <a:latin typeface="Tw Cen MT" panose="020B06020201040206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67829D-42FA-4D99-A81E-D3B0E1344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1828" y="5205381"/>
            <a:ext cx="8422756" cy="483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29520"/>
      </p:ext>
    </p:extLst>
  </p:cSld>
  <p:clrMapOvr>
    <a:masterClrMapping/>
  </p:clrMapOvr>
  <p:transition spd="slow" advTm="9010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タイトル 2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altLang="ja-JP" sz="5400" b="1" dirty="0">
                <a:solidFill>
                  <a:srgbClr val="00B0F0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Formula Dasar pada Microsoft Office Excel</a:t>
            </a:r>
            <a:endParaRPr kumimoji="1" lang="ja-JP" altLang="en-US" sz="5400" b="1" dirty="0">
              <a:solidFill>
                <a:srgbClr val="00B0F0"/>
              </a:solidFill>
              <a:latin typeface="Tw Cen MT" panose="020B0602020104020603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EC3923-9B0B-4C72-8D3B-80B833A2825A}"/>
              </a:ext>
            </a:extLst>
          </p:cNvPr>
          <p:cNvSpPr txBox="1"/>
          <p:nvPr/>
        </p:nvSpPr>
        <p:spPr>
          <a:xfrm>
            <a:off x="914399" y="3393582"/>
            <a:ext cx="154706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b="1" dirty="0">
                <a:latin typeface="Tw Cen MT" panose="020B0602020104020603" pitchFamily="34" charset="0"/>
              </a:rPr>
              <a:t>CONCATENATE : </a:t>
            </a:r>
            <a:r>
              <a:rPr lang="en-ID" dirty="0" err="1">
                <a:latin typeface="Tw Cen MT" panose="020B0602020104020603" pitchFamily="34" charset="0"/>
              </a:rPr>
              <a:t>Berfungsi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untuk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menggabungkan</a:t>
            </a:r>
            <a:r>
              <a:rPr lang="en-ID" dirty="0">
                <a:latin typeface="Tw Cen MT" panose="020B0602020104020603" pitchFamily="34" charset="0"/>
              </a:rPr>
              <a:t> data </a:t>
            </a:r>
            <a:r>
              <a:rPr lang="en-ID" dirty="0" err="1">
                <a:latin typeface="Tw Cen MT" panose="020B0602020104020603" pitchFamily="34" charset="0"/>
              </a:rPr>
              <a:t>antar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kolom</a:t>
            </a:r>
            <a:r>
              <a:rPr lang="en-ID" dirty="0">
                <a:latin typeface="Tw Cen MT" panose="020B0602020104020603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8D3082-B017-4092-AF3B-53A268A4D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110" y="4547556"/>
            <a:ext cx="15163645" cy="352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65507"/>
      </p:ext>
    </p:extLst>
  </p:cSld>
  <p:clrMapOvr>
    <a:masterClrMapping/>
  </p:clrMapOvr>
  <p:transition spd="slow" advTm="9010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タイトル 2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altLang="ja-JP" sz="5400" b="1" dirty="0">
                <a:solidFill>
                  <a:srgbClr val="00B0F0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Formula Dasar pada Microsoft Office Excel</a:t>
            </a:r>
            <a:endParaRPr kumimoji="1" lang="ja-JP" altLang="en-US" sz="5400" b="1" dirty="0">
              <a:solidFill>
                <a:srgbClr val="00B0F0"/>
              </a:solidFill>
              <a:latin typeface="Tw Cen MT" panose="020B0602020104020603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EC3923-9B0B-4C72-8D3B-80B833A2825A}"/>
              </a:ext>
            </a:extLst>
          </p:cNvPr>
          <p:cNvSpPr txBox="1"/>
          <p:nvPr/>
        </p:nvSpPr>
        <p:spPr>
          <a:xfrm>
            <a:off x="914399" y="3393582"/>
            <a:ext cx="1547065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b="1" dirty="0">
                <a:latin typeface="Tw Cen MT" panose="020B0602020104020603" pitchFamily="34" charset="0"/>
              </a:rPr>
              <a:t>PRODUCT : </a:t>
            </a:r>
            <a:r>
              <a:rPr lang="en-ID" dirty="0" err="1">
                <a:latin typeface="Tw Cen MT" panose="020B0602020104020603" pitchFamily="34" charset="0"/>
              </a:rPr>
              <a:t>Berfungsi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untuk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melakukan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perkalian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sekumpulan</a:t>
            </a:r>
            <a:r>
              <a:rPr lang="en-ID" dirty="0">
                <a:latin typeface="Tw Cen MT" panose="020B0602020104020603" pitchFamily="34" charset="0"/>
              </a:rPr>
              <a:t> data pada </a:t>
            </a:r>
            <a:r>
              <a:rPr lang="en-ID" dirty="0" err="1">
                <a:latin typeface="Tw Cen MT" panose="020B0602020104020603" pitchFamily="34" charset="0"/>
              </a:rPr>
              <a:t>suatu</a:t>
            </a:r>
            <a:r>
              <a:rPr lang="en-ID" dirty="0">
                <a:latin typeface="Tw Cen MT" panose="020B0602020104020603" pitchFamily="34" charset="0"/>
              </a:rPr>
              <a:t> range.</a:t>
            </a:r>
          </a:p>
          <a:p>
            <a:r>
              <a:rPr lang="en-ID" dirty="0" err="1">
                <a:latin typeface="Tw Cen MT" panose="020B0602020104020603" pitchFamily="34" charset="0"/>
              </a:rPr>
              <a:t>Bentuk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penulisannya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adalah</a:t>
            </a:r>
            <a:r>
              <a:rPr lang="en-ID" dirty="0">
                <a:latin typeface="Tw Cen MT" panose="020B0602020104020603" pitchFamily="34" charset="0"/>
              </a:rPr>
              <a:t> :</a:t>
            </a:r>
            <a:r>
              <a:rPr lang="en-ID" b="1" dirty="0">
                <a:latin typeface="Tw Cen MT" panose="020B0602020104020603" pitchFamily="34" charset="0"/>
              </a:rPr>
              <a:t> =PRODUCT(number1, number2,….) </a:t>
            </a:r>
          </a:p>
          <a:p>
            <a:r>
              <a:rPr lang="en-ID" dirty="0" err="1">
                <a:latin typeface="Tw Cen MT" panose="020B0602020104020603" pitchFamily="34" charset="0"/>
              </a:rPr>
              <a:t>Contoh</a:t>
            </a:r>
            <a:r>
              <a:rPr lang="en-ID" dirty="0">
                <a:latin typeface="Tw Cen MT" panose="020B0602020104020603" pitchFamily="34" charset="0"/>
              </a:rPr>
              <a:t> :</a:t>
            </a:r>
            <a:r>
              <a:rPr lang="en-ID" b="1" dirty="0">
                <a:latin typeface="Tw Cen MT" panose="020B0602020104020603" pitchFamily="34" charset="0"/>
              </a:rPr>
              <a:t> =PRODUCT(4,5,2) → </a:t>
            </a:r>
            <a:r>
              <a:rPr lang="en-ID" dirty="0" err="1">
                <a:latin typeface="Tw Cen MT" panose="020B0602020104020603" pitchFamily="34" charset="0"/>
              </a:rPr>
              <a:t>Tekan</a:t>
            </a:r>
            <a:r>
              <a:rPr lang="en-ID" b="1" dirty="0">
                <a:latin typeface="Tw Cen MT" panose="020B0602020104020603" pitchFamily="34" charset="0"/>
              </a:rPr>
              <a:t> Enter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2B754E-EB54-4567-8776-4D841AC67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28" y="5323759"/>
            <a:ext cx="8819110" cy="393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364248"/>
      </p:ext>
    </p:extLst>
  </p:cSld>
  <p:clrMapOvr>
    <a:masterClrMapping/>
  </p:clrMapOvr>
  <p:transition spd="slow" advTm="9010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タイトル 2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altLang="ja-JP" sz="5400" b="1" dirty="0">
                <a:solidFill>
                  <a:srgbClr val="00B0F0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Formula Dasar pada Microsoft Office Excel</a:t>
            </a:r>
            <a:endParaRPr kumimoji="1" lang="ja-JP" altLang="en-US" sz="5400" b="1" dirty="0">
              <a:solidFill>
                <a:srgbClr val="00B0F0"/>
              </a:solidFill>
              <a:latin typeface="Tw Cen MT" panose="020B0602020104020603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EC3923-9B0B-4C72-8D3B-80B833A2825A}"/>
              </a:ext>
            </a:extLst>
          </p:cNvPr>
          <p:cNvSpPr txBox="1"/>
          <p:nvPr/>
        </p:nvSpPr>
        <p:spPr>
          <a:xfrm>
            <a:off x="914399" y="3393582"/>
            <a:ext cx="1547065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b="1" dirty="0">
                <a:latin typeface="Tw Cen MT" panose="020B0602020104020603" pitchFamily="34" charset="0"/>
              </a:rPr>
              <a:t>ROUND : </a:t>
            </a:r>
            <a:r>
              <a:rPr lang="en-ID" dirty="0" err="1">
                <a:latin typeface="Tw Cen MT" panose="020B0602020104020603" pitchFamily="34" charset="0"/>
              </a:rPr>
              <a:t>Berfungsi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untuk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membulatkan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bilangan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ke</a:t>
            </a:r>
            <a:r>
              <a:rPr lang="en-ID" dirty="0">
                <a:latin typeface="Tw Cen MT" panose="020B0602020104020603" pitchFamily="34" charset="0"/>
              </a:rPr>
              <a:t> digit </a:t>
            </a:r>
            <a:r>
              <a:rPr lang="en-ID" dirty="0" err="1">
                <a:latin typeface="Tw Cen MT" panose="020B0602020104020603" pitchFamily="34" charset="0"/>
              </a:rPr>
              <a:t>tertentu</a:t>
            </a:r>
            <a:r>
              <a:rPr lang="en-ID" dirty="0">
                <a:latin typeface="Tw Cen MT" panose="020B0602020104020603" pitchFamily="34" charset="0"/>
              </a:rPr>
              <a:t>.</a:t>
            </a:r>
            <a:r>
              <a:rPr lang="en-ID" b="1" dirty="0">
                <a:latin typeface="Tw Cen MT" panose="020B0602020104020603" pitchFamily="34" charset="0"/>
              </a:rPr>
              <a:t> </a:t>
            </a:r>
          </a:p>
          <a:p>
            <a:r>
              <a:rPr lang="en-ID" dirty="0" err="1">
                <a:latin typeface="Tw Cen MT" panose="020B0602020104020603" pitchFamily="34" charset="0"/>
              </a:rPr>
              <a:t>Bentuk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penulisannya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adalah</a:t>
            </a:r>
            <a:r>
              <a:rPr lang="en-ID" dirty="0">
                <a:latin typeface="Tw Cen MT" panose="020B0602020104020603" pitchFamily="34" charset="0"/>
              </a:rPr>
              <a:t> :</a:t>
            </a:r>
            <a:r>
              <a:rPr lang="en-ID" b="1" dirty="0">
                <a:latin typeface="Tw Cen MT" panose="020B0602020104020603" pitchFamily="34" charset="0"/>
              </a:rPr>
              <a:t> =ROUND(</a:t>
            </a:r>
            <a:r>
              <a:rPr lang="en-ID" b="1" dirty="0" err="1">
                <a:latin typeface="Tw Cen MT" panose="020B0602020104020603" pitchFamily="34" charset="0"/>
              </a:rPr>
              <a:t>number,num_digits</a:t>
            </a:r>
            <a:r>
              <a:rPr lang="en-ID" b="1" dirty="0">
                <a:latin typeface="Tw Cen MT" panose="020B0602020104020603" pitchFamily="34" charset="0"/>
              </a:rPr>
              <a:t>) </a:t>
            </a:r>
          </a:p>
          <a:p>
            <a:r>
              <a:rPr lang="en-ID" dirty="0" err="1">
                <a:latin typeface="Tw Cen MT" panose="020B0602020104020603" pitchFamily="34" charset="0"/>
              </a:rPr>
              <a:t>Contoh</a:t>
            </a:r>
            <a:r>
              <a:rPr lang="en-ID" dirty="0">
                <a:latin typeface="Tw Cen MT" panose="020B0602020104020603" pitchFamily="34" charset="0"/>
              </a:rPr>
              <a:t> :</a:t>
            </a:r>
            <a:r>
              <a:rPr lang="en-ID" b="1" dirty="0">
                <a:latin typeface="Tw Cen MT" panose="020B0602020104020603" pitchFamily="34" charset="0"/>
              </a:rPr>
              <a:t> =ROUND(123,4567;1) → </a:t>
            </a:r>
            <a:r>
              <a:rPr lang="en-ID" dirty="0" err="1">
                <a:latin typeface="Tw Cen MT" panose="020B0602020104020603" pitchFamily="34" charset="0"/>
              </a:rPr>
              <a:t>Tekan</a:t>
            </a:r>
            <a:r>
              <a:rPr lang="en-ID" b="1" dirty="0">
                <a:latin typeface="Tw Cen MT" panose="020B0602020104020603" pitchFamily="34" charset="0"/>
              </a:rPr>
              <a:t> Enter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233B4B-C6F2-4E11-9E1D-E37521670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4540" y="5255247"/>
            <a:ext cx="9877331" cy="378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973808"/>
      </p:ext>
    </p:extLst>
  </p:cSld>
  <p:clrMapOvr>
    <a:masterClrMapping/>
  </p:clrMapOvr>
  <p:transition spd="slow" advTm="9010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タイトル 2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altLang="ja-JP" sz="5400" b="1" dirty="0">
                <a:solidFill>
                  <a:srgbClr val="00B0F0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Formula Dasar pada Microsoft Office Excel</a:t>
            </a:r>
            <a:endParaRPr kumimoji="1" lang="ja-JP" altLang="en-US" sz="5400" b="1" dirty="0">
              <a:solidFill>
                <a:srgbClr val="00B0F0"/>
              </a:solidFill>
              <a:latin typeface="Tw Cen MT" panose="020B0602020104020603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EC3923-9B0B-4C72-8D3B-80B833A2825A}"/>
              </a:ext>
            </a:extLst>
          </p:cNvPr>
          <p:cNvSpPr txBox="1"/>
          <p:nvPr/>
        </p:nvSpPr>
        <p:spPr>
          <a:xfrm>
            <a:off x="914399" y="3393582"/>
            <a:ext cx="1547065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b="1" dirty="0">
                <a:latin typeface="Tw Cen MT" panose="020B0602020104020603" pitchFamily="34" charset="0"/>
              </a:rPr>
              <a:t>SQRT : </a:t>
            </a:r>
            <a:r>
              <a:rPr lang="en-ID" dirty="0" err="1">
                <a:latin typeface="Tw Cen MT" panose="020B0602020104020603" pitchFamily="34" charset="0"/>
              </a:rPr>
              <a:t>Berfungsi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untuk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menghasilkan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suatu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nilai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akar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kuadrat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dari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suatu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bilangan</a:t>
            </a:r>
            <a:r>
              <a:rPr lang="en-ID" dirty="0">
                <a:latin typeface="Tw Cen MT" panose="020B0602020104020603" pitchFamily="34" charset="0"/>
              </a:rPr>
              <a:t>.</a:t>
            </a:r>
            <a:r>
              <a:rPr lang="en-ID" b="1" dirty="0">
                <a:latin typeface="Tw Cen MT" panose="020B0602020104020603" pitchFamily="34" charset="0"/>
              </a:rPr>
              <a:t> </a:t>
            </a:r>
          </a:p>
          <a:p>
            <a:r>
              <a:rPr lang="en-ID" dirty="0" err="1">
                <a:latin typeface="Tw Cen MT" panose="020B0602020104020603" pitchFamily="34" charset="0"/>
              </a:rPr>
              <a:t>Bentuk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penulisannya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adalah</a:t>
            </a:r>
            <a:r>
              <a:rPr lang="en-ID" dirty="0">
                <a:latin typeface="Tw Cen MT" panose="020B0602020104020603" pitchFamily="34" charset="0"/>
              </a:rPr>
              <a:t> :</a:t>
            </a:r>
            <a:r>
              <a:rPr lang="en-ID" b="1" dirty="0">
                <a:latin typeface="Tw Cen MT" panose="020B0602020104020603" pitchFamily="34" charset="0"/>
              </a:rPr>
              <a:t> =SQRT(number) </a:t>
            </a:r>
          </a:p>
          <a:p>
            <a:r>
              <a:rPr lang="en-ID" dirty="0" err="1">
                <a:latin typeface="Tw Cen MT" panose="020B0602020104020603" pitchFamily="34" charset="0"/>
              </a:rPr>
              <a:t>Contoh</a:t>
            </a:r>
            <a:r>
              <a:rPr lang="en-ID" dirty="0">
                <a:latin typeface="Tw Cen MT" panose="020B0602020104020603" pitchFamily="34" charset="0"/>
              </a:rPr>
              <a:t> :</a:t>
            </a:r>
            <a:r>
              <a:rPr lang="en-ID" b="1" dirty="0">
                <a:latin typeface="Tw Cen MT" panose="020B0602020104020603" pitchFamily="34" charset="0"/>
              </a:rPr>
              <a:t> =SQRT(9) → </a:t>
            </a:r>
            <a:r>
              <a:rPr lang="en-ID" dirty="0" err="1">
                <a:latin typeface="Tw Cen MT" panose="020B0602020104020603" pitchFamily="34" charset="0"/>
              </a:rPr>
              <a:t>Tekan</a:t>
            </a:r>
            <a:r>
              <a:rPr lang="en-ID" b="1" dirty="0">
                <a:latin typeface="Tw Cen MT" panose="020B0602020104020603" pitchFamily="34" charset="0"/>
              </a:rPr>
              <a:t> Enter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D53995-29F2-46B2-8AB8-453CF6C44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2602" y="5323759"/>
            <a:ext cx="6834252" cy="400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193091"/>
      </p:ext>
    </p:extLst>
  </p:cSld>
  <p:clrMapOvr>
    <a:masterClrMapping/>
  </p:clrMapOvr>
  <p:transition spd="slow" advTm="9010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タイトル 2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altLang="ja-JP" sz="5400" b="1" dirty="0">
                <a:solidFill>
                  <a:srgbClr val="00B0F0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Formula Dasar pada Microsoft Office Excel</a:t>
            </a:r>
            <a:endParaRPr kumimoji="1" lang="ja-JP" altLang="en-US" sz="5400" b="1" dirty="0">
              <a:solidFill>
                <a:srgbClr val="00B0F0"/>
              </a:solidFill>
              <a:latin typeface="Tw Cen MT" panose="020B0602020104020603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EC3923-9B0B-4C72-8D3B-80B833A2825A}"/>
              </a:ext>
            </a:extLst>
          </p:cNvPr>
          <p:cNvSpPr txBox="1"/>
          <p:nvPr/>
        </p:nvSpPr>
        <p:spPr>
          <a:xfrm>
            <a:off x="914399" y="3393582"/>
            <a:ext cx="1547065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b="1" dirty="0">
                <a:latin typeface="Tw Cen MT" panose="020B0602020104020603" pitchFamily="34" charset="0"/>
              </a:rPr>
              <a:t>POWER : </a:t>
            </a:r>
            <a:r>
              <a:rPr lang="en-ID" dirty="0" err="1">
                <a:latin typeface="Tw Cen MT" panose="020B0602020104020603" pitchFamily="34" charset="0"/>
              </a:rPr>
              <a:t>Berfungsi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untuk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menghasilkan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suatu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bilangan</a:t>
            </a:r>
            <a:r>
              <a:rPr lang="en-ID" dirty="0">
                <a:latin typeface="Tw Cen MT" panose="020B0602020104020603" pitchFamily="34" charset="0"/>
              </a:rPr>
              <a:t> yang </a:t>
            </a:r>
            <a:r>
              <a:rPr lang="en-ID" dirty="0" err="1">
                <a:latin typeface="Tw Cen MT" panose="020B0602020104020603" pitchFamily="34" charset="0"/>
              </a:rPr>
              <a:t>dipangkatkan</a:t>
            </a:r>
            <a:r>
              <a:rPr lang="en-ID" dirty="0">
                <a:latin typeface="Tw Cen MT" panose="020B0602020104020603" pitchFamily="34" charset="0"/>
              </a:rPr>
              <a:t>.</a:t>
            </a:r>
            <a:r>
              <a:rPr lang="en-ID" b="1" dirty="0">
                <a:latin typeface="Tw Cen MT" panose="020B0602020104020603" pitchFamily="34" charset="0"/>
              </a:rPr>
              <a:t> </a:t>
            </a:r>
          </a:p>
          <a:p>
            <a:r>
              <a:rPr lang="en-ID" dirty="0" err="1">
                <a:latin typeface="Tw Cen MT" panose="020B0602020104020603" pitchFamily="34" charset="0"/>
              </a:rPr>
              <a:t>Bentuk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penulisannya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adalah</a:t>
            </a:r>
            <a:r>
              <a:rPr lang="en-ID" dirty="0">
                <a:latin typeface="Tw Cen MT" panose="020B0602020104020603" pitchFamily="34" charset="0"/>
              </a:rPr>
              <a:t> :</a:t>
            </a:r>
            <a:r>
              <a:rPr lang="en-ID" b="1" dirty="0">
                <a:latin typeface="Tw Cen MT" panose="020B0602020104020603" pitchFamily="34" charset="0"/>
              </a:rPr>
              <a:t> =Power(</a:t>
            </a:r>
            <a:r>
              <a:rPr lang="en-ID" b="1" dirty="0" err="1">
                <a:latin typeface="Tw Cen MT" panose="020B0602020104020603" pitchFamily="34" charset="0"/>
              </a:rPr>
              <a:t>number,power</a:t>
            </a:r>
            <a:r>
              <a:rPr lang="en-ID" b="1" dirty="0">
                <a:latin typeface="Tw Cen MT" panose="020B0602020104020603" pitchFamily="34" charset="0"/>
              </a:rPr>
              <a:t>) </a:t>
            </a:r>
          </a:p>
          <a:p>
            <a:r>
              <a:rPr lang="en-ID" b="1" dirty="0" err="1">
                <a:latin typeface="Tw Cen MT" panose="020B0602020104020603" pitchFamily="34" charset="0"/>
              </a:rPr>
              <a:t>Contoh</a:t>
            </a:r>
            <a:r>
              <a:rPr lang="en-ID" b="1" dirty="0">
                <a:latin typeface="Tw Cen MT" panose="020B0602020104020603" pitchFamily="34" charset="0"/>
              </a:rPr>
              <a:t> : =POWER(6,2) → </a:t>
            </a:r>
            <a:r>
              <a:rPr lang="en-ID" b="1" dirty="0" err="1">
                <a:latin typeface="Tw Cen MT" panose="020B0602020104020603" pitchFamily="34" charset="0"/>
              </a:rPr>
              <a:t>Tekan</a:t>
            </a:r>
            <a:r>
              <a:rPr lang="en-ID" b="1" dirty="0">
                <a:latin typeface="Tw Cen MT" panose="020B0602020104020603" pitchFamily="34" charset="0"/>
              </a:rPr>
              <a:t> Enter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FB0CC8-8074-4297-BD21-242BC1E4F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359" y="5484044"/>
            <a:ext cx="6427034" cy="375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756967"/>
      </p:ext>
    </p:extLst>
  </p:cSld>
  <p:clrMapOvr>
    <a:masterClrMapping/>
  </p:clrMapOvr>
  <p:transition spd="slow" advTm="9010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タイトル 2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altLang="ja-JP" sz="5400" b="1" dirty="0">
                <a:solidFill>
                  <a:srgbClr val="00B0F0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Formula Dasar pada Microsoft Office Excel</a:t>
            </a:r>
            <a:endParaRPr kumimoji="1" lang="ja-JP" altLang="en-US" sz="5400" b="1" dirty="0">
              <a:solidFill>
                <a:srgbClr val="00B0F0"/>
              </a:solidFill>
              <a:latin typeface="Tw Cen MT" panose="020B0602020104020603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EC3923-9B0B-4C72-8D3B-80B833A2825A}"/>
              </a:ext>
            </a:extLst>
          </p:cNvPr>
          <p:cNvSpPr txBox="1"/>
          <p:nvPr/>
        </p:nvSpPr>
        <p:spPr>
          <a:xfrm>
            <a:off x="914399" y="3393582"/>
            <a:ext cx="1547065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 err="1">
                <a:latin typeface="Tw Cen MT" panose="020B0602020104020603" pitchFamily="34" charset="0"/>
              </a:rPr>
              <a:t>Fungsi</a:t>
            </a:r>
            <a:r>
              <a:rPr lang="en-ID" dirty="0">
                <a:latin typeface="Tw Cen MT" panose="020B0602020104020603" pitchFamily="34" charset="0"/>
              </a:rPr>
              <a:t> Absolute </a:t>
            </a:r>
            <a:r>
              <a:rPr lang="en-ID" dirty="0" err="1">
                <a:latin typeface="Tw Cen MT" panose="020B0602020104020603" pitchFamily="34" charset="0"/>
              </a:rPr>
              <a:t>digunakan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untuk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mengunci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posisi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kolom</a:t>
            </a:r>
            <a:r>
              <a:rPr lang="en-ID" dirty="0">
                <a:latin typeface="Tw Cen MT" panose="020B0602020104020603" pitchFamily="34" charset="0"/>
              </a:rPr>
              <a:t> dan baris. </a:t>
            </a:r>
            <a:r>
              <a:rPr lang="en-ID" dirty="0" err="1">
                <a:latin typeface="Tw Cen MT" panose="020B0602020104020603" pitchFamily="34" charset="0"/>
              </a:rPr>
              <a:t>Fungsi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ini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ditandai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dengan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adanya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tanda</a:t>
            </a:r>
            <a:r>
              <a:rPr lang="en-ID" dirty="0">
                <a:latin typeface="Tw Cen MT" panose="020B0602020104020603" pitchFamily="34" charset="0"/>
              </a:rPr>
              <a:t> $ yang </a:t>
            </a:r>
            <a:r>
              <a:rPr lang="en-ID" dirty="0" err="1">
                <a:latin typeface="Tw Cen MT" panose="020B0602020104020603" pitchFamily="34" charset="0"/>
              </a:rPr>
              <a:t>berada</a:t>
            </a:r>
            <a:r>
              <a:rPr lang="en-ID" dirty="0">
                <a:latin typeface="Tw Cen MT" panose="020B0602020104020603" pitchFamily="34" charset="0"/>
              </a:rPr>
              <a:t> di </a:t>
            </a:r>
            <a:r>
              <a:rPr lang="en-ID" dirty="0" err="1">
                <a:latin typeface="Tw Cen MT" panose="020B0602020104020603" pitchFamily="34" charset="0"/>
              </a:rPr>
              <a:t>depan</a:t>
            </a:r>
            <a:r>
              <a:rPr lang="en-ID" dirty="0">
                <a:latin typeface="Tw Cen MT" panose="020B0602020104020603" pitchFamily="34" charset="0"/>
              </a:rPr>
              <a:t> Kolom dan di </a:t>
            </a:r>
            <a:r>
              <a:rPr lang="en-ID" dirty="0" err="1">
                <a:latin typeface="Tw Cen MT" panose="020B0602020104020603" pitchFamily="34" charset="0"/>
              </a:rPr>
              <a:t>depan</a:t>
            </a:r>
            <a:r>
              <a:rPr lang="en-ID" dirty="0">
                <a:latin typeface="Tw Cen MT" panose="020B0602020104020603" pitchFamily="34" charset="0"/>
              </a:rPr>
              <a:t> Baris. Ada 2 </a:t>
            </a:r>
            <a:r>
              <a:rPr lang="en-ID" dirty="0" err="1">
                <a:latin typeface="Tw Cen MT" panose="020B0602020104020603" pitchFamily="34" charset="0"/>
              </a:rPr>
              <a:t>fungsi</a:t>
            </a:r>
            <a:r>
              <a:rPr lang="en-ID" dirty="0">
                <a:latin typeface="Tw Cen MT" panose="020B0602020104020603" pitchFamily="34" charset="0"/>
              </a:rPr>
              <a:t> yang </a:t>
            </a:r>
            <a:r>
              <a:rPr lang="en-ID" dirty="0" err="1">
                <a:latin typeface="Tw Cen MT" panose="020B0602020104020603" pitchFamily="34" charset="0"/>
              </a:rPr>
              <a:t>dapat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digunakan</a:t>
            </a:r>
            <a:r>
              <a:rPr lang="en-ID" dirty="0">
                <a:latin typeface="Tw Cen MT" panose="020B0602020104020603" pitchFamily="34" charset="0"/>
              </a:rPr>
              <a:t>, </a:t>
            </a:r>
            <a:r>
              <a:rPr lang="en-ID" dirty="0" err="1">
                <a:latin typeface="Tw Cen MT" panose="020B0602020104020603" pitchFamily="34" charset="0"/>
              </a:rPr>
              <a:t>yaitu</a:t>
            </a:r>
            <a:r>
              <a:rPr lang="en-ID" dirty="0">
                <a:latin typeface="Tw Cen MT" panose="020B0602020104020603" pitchFamily="34" charset="0"/>
              </a:rPr>
              <a:t> Absolut dan Semi Absolut.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5BEA9D-868A-412F-AF89-CBFDF3D9DB0E}"/>
              </a:ext>
            </a:extLst>
          </p:cNvPr>
          <p:cNvSpPr txBox="1"/>
          <p:nvPr/>
        </p:nvSpPr>
        <p:spPr>
          <a:xfrm>
            <a:off x="914399" y="2351959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4000" b="1" dirty="0"/>
              <a:t>Alamat Absolut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B505E5-A589-4234-A4DE-E416FE1F5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0597" y="4963242"/>
            <a:ext cx="8189889" cy="487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057933"/>
      </p:ext>
    </p:extLst>
  </p:cSld>
  <p:clrMapOvr>
    <a:masterClrMapping/>
  </p:clrMapOvr>
  <p:transition spd="slow" advTm="9010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タイトル 2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altLang="ja-JP" sz="5400" b="1" dirty="0">
                <a:solidFill>
                  <a:srgbClr val="00B0F0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Formula Dasar pada Microsoft Office Excel</a:t>
            </a:r>
            <a:endParaRPr kumimoji="1" lang="ja-JP" altLang="en-US" sz="5400" b="1" dirty="0">
              <a:solidFill>
                <a:srgbClr val="00B0F0"/>
              </a:solidFill>
              <a:latin typeface="Tw Cen MT" panose="020B0602020104020603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EC3923-9B0B-4C72-8D3B-80B833A2825A}"/>
              </a:ext>
            </a:extLst>
          </p:cNvPr>
          <p:cNvSpPr txBox="1"/>
          <p:nvPr/>
        </p:nvSpPr>
        <p:spPr>
          <a:xfrm>
            <a:off x="914399" y="3393582"/>
            <a:ext cx="15470659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dirty="0" err="1">
                <a:latin typeface="Tw Cen MT" panose="020B0602020104020603" pitchFamily="34" charset="0"/>
              </a:rPr>
              <a:t>Rumus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fungsi</a:t>
            </a:r>
            <a:r>
              <a:rPr lang="en-ID" dirty="0">
                <a:latin typeface="Tw Cen MT" panose="020B0602020104020603" pitchFamily="34" charset="0"/>
              </a:rPr>
              <a:t> Semi Absolut </a:t>
            </a:r>
            <a:r>
              <a:rPr lang="en-ID" dirty="0" err="1">
                <a:latin typeface="Tw Cen MT" panose="020B0602020104020603" pitchFamily="34" charset="0"/>
              </a:rPr>
              <a:t>digunakan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untuk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mengunci</a:t>
            </a:r>
            <a:r>
              <a:rPr lang="en-ID" dirty="0">
                <a:latin typeface="Tw Cen MT" panose="020B0602020104020603" pitchFamily="34" charset="0"/>
              </a:rPr>
              <a:t> salah </a:t>
            </a:r>
            <a:r>
              <a:rPr lang="en-ID" dirty="0" err="1">
                <a:latin typeface="Tw Cen MT" panose="020B0602020104020603" pitchFamily="34" charset="0"/>
              </a:rPr>
              <a:t>satu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kolom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atau</a:t>
            </a:r>
            <a:r>
              <a:rPr lang="en-ID" dirty="0">
                <a:latin typeface="Tw Cen MT" panose="020B0602020104020603" pitchFamily="34" charset="0"/>
              </a:rPr>
              <a:t> baris pada </a:t>
            </a:r>
            <a:r>
              <a:rPr lang="en-ID" dirty="0" err="1">
                <a:latin typeface="Tw Cen MT" panose="020B0602020104020603" pitchFamily="34" charset="0"/>
              </a:rPr>
              <a:t>suatu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alamat</a:t>
            </a:r>
            <a:r>
              <a:rPr lang="en-ID" dirty="0">
                <a:latin typeface="Tw Cen MT" panose="020B0602020104020603" pitchFamily="34" charset="0"/>
              </a:rPr>
              <a:t> cell. </a:t>
            </a:r>
            <a:r>
              <a:rPr lang="en-ID" dirty="0" err="1">
                <a:latin typeface="Tw Cen MT" panose="020B0602020104020603" pitchFamily="34" charset="0"/>
              </a:rPr>
              <a:t>Sebagai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contoh</a:t>
            </a:r>
            <a:r>
              <a:rPr lang="en-ID" dirty="0">
                <a:latin typeface="Tw Cen MT" panose="020B0602020104020603" pitchFamily="34" charset="0"/>
              </a:rPr>
              <a:t> : </a:t>
            </a:r>
          </a:p>
          <a:p>
            <a:pPr algn="just"/>
            <a:endParaRPr lang="en-ID" dirty="0">
              <a:latin typeface="Tw Cen MT" panose="020B0602020104020603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ID" dirty="0">
                <a:latin typeface="Tw Cen MT" panose="020B0602020104020603" pitchFamily="34" charset="0"/>
              </a:rPr>
              <a:t>$C9 : </a:t>
            </a:r>
            <a:r>
              <a:rPr lang="en-ID" dirty="0" err="1">
                <a:latin typeface="Tw Cen MT" panose="020B0602020104020603" pitchFamily="34" charset="0"/>
              </a:rPr>
              <a:t>Penguncian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kolom</a:t>
            </a:r>
            <a:r>
              <a:rPr lang="en-ID" dirty="0">
                <a:latin typeface="Tw Cen MT" panose="020B0602020104020603" pitchFamily="34" charset="0"/>
              </a:rPr>
              <a:t> C, </a:t>
            </a:r>
            <a:r>
              <a:rPr lang="en-ID" dirty="0" err="1">
                <a:latin typeface="Tw Cen MT" panose="020B0602020104020603" pitchFamily="34" charset="0"/>
              </a:rPr>
              <a:t>dengan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cara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ini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ketika</a:t>
            </a:r>
            <a:r>
              <a:rPr lang="en-ID" dirty="0">
                <a:latin typeface="Tw Cen MT" panose="020B0602020104020603" pitchFamily="34" charset="0"/>
              </a:rPr>
              <a:t> cell </a:t>
            </a:r>
            <a:r>
              <a:rPr lang="en-ID" dirty="0" err="1">
                <a:latin typeface="Tw Cen MT" panose="020B0602020104020603" pitchFamily="34" charset="0"/>
              </a:rPr>
              <a:t>dicopy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kekanan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alamat</a:t>
            </a:r>
            <a:r>
              <a:rPr lang="en-ID" dirty="0">
                <a:latin typeface="Tw Cen MT" panose="020B0602020104020603" pitchFamily="34" charset="0"/>
              </a:rPr>
              <a:t> cell </a:t>
            </a:r>
            <a:r>
              <a:rPr lang="en-ID" dirty="0" err="1">
                <a:latin typeface="Tw Cen MT" panose="020B0602020104020603" pitchFamily="34" charset="0"/>
              </a:rPr>
              <a:t>akan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tetap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dibaca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sebagai</a:t>
            </a:r>
            <a:r>
              <a:rPr lang="en-ID" dirty="0">
                <a:latin typeface="Tw Cen MT" panose="020B0602020104020603" pitchFamily="34" charset="0"/>
              </a:rPr>
              <a:t> $C9 </a:t>
            </a:r>
            <a:r>
              <a:rPr lang="en-ID" dirty="0" err="1">
                <a:latin typeface="Tw Cen MT" panose="020B0602020104020603" pitchFamily="34" charset="0"/>
              </a:rPr>
              <a:t>bukan</a:t>
            </a:r>
            <a:r>
              <a:rPr lang="en-ID" dirty="0">
                <a:latin typeface="Tw Cen MT" panose="020B0602020104020603" pitchFamily="34" charset="0"/>
              </a:rPr>
              <a:t> D9, </a:t>
            </a:r>
            <a:r>
              <a:rPr lang="en-ID" dirty="0" err="1">
                <a:latin typeface="Tw Cen MT" panose="020B0602020104020603" pitchFamily="34" charset="0"/>
              </a:rPr>
              <a:t>namun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ketika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dicopy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kebawah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alamat</a:t>
            </a:r>
            <a:r>
              <a:rPr lang="en-ID" dirty="0">
                <a:latin typeface="Tw Cen MT" panose="020B0602020104020603" pitchFamily="34" charset="0"/>
              </a:rPr>
              <a:t> cell </a:t>
            </a:r>
            <a:r>
              <a:rPr lang="en-ID" dirty="0" err="1">
                <a:latin typeface="Tw Cen MT" panose="020B0602020104020603" pitchFamily="34" charset="0"/>
              </a:rPr>
              <a:t>akan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berubah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menjadi</a:t>
            </a:r>
            <a:r>
              <a:rPr lang="en-ID" dirty="0">
                <a:latin typeface="Tw Cen MT" panose="020B0602020104020603" pitchFamily="34" charset="0"/>
              </a:rPr>
              <a:t> $C10.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ID" dirty="0">
              <a:latin typeface="Tw Cen MT" panose="020B0602020104020603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ID" dirty="0">
                <a:latin typeface="Tw Cen MT" panose="020B0602020104020603" pitchFamily="34" charset="0"/>
              </a:rPr>
              <a:t>C$9 : </a:t>
            </a:r>
            <a:r>
              <a:rPr lang="en-ID" dirty="0" err="1">
                <a:latin typeface="Tw Cen MT" panose="020B0602020104020603" pitchFamily="34" charset="0"/>
              </a:rPr>
              <a:t>Penguncian</a:t>
            </a:r>
            <a:r>
              <a:rPr lang="en-ID" dirty="0">
                <a:latin typeface="Tw Cen MT" panose="020B0602020104020603" pitchFamily="34" charset="0"/>
              </a:rPr>
              <a:t> baris 9, </a:t>
            </a:r>
            <a:r>
              <a:rPr lang="en-ID" dirty="0" err="1">
                <a:latin typeface="Tw Cen MT" panose="020B0602020104020603" pitchFamily="34" charset="0"/>
              </a:rPr>
              <a:t>dengan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cara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ini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ketika</a:t>
            </a:r>
            <a:r>
              <a:rPr lang="en-ID" dirty="0">
                <a:latin typeface="Tw Cen MT" panose="020B0602020104020603" pitchFamily="34" charset="0"/>
              </a:rPr>
              <a:t> cell </a:t>
            </a:r>
            <a:r>
              <a:rPr lang="en-ID" dirty="0" err="1">
                <a:latin typeface="Tw Cen MT" panose="020B0602020104020603" pitchFamily="34" charset="0"/>
              </a:rPr>
              <a:t>dicopy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ke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bawah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alamat</a:t>
            </a:r>
            <a:r>
              <a:rPr lang="en-ID" dirty="0">
                <a:latin typeface="Tw Cen MT" panose="020B0602020104020603" pitchFamily="34" charset="0"/>
              </a:rPr>
              <a:t> cell </a:t>
            </a:r>
            <a:r>
              <a:rPr lang="en-ID" dirty="0" err="1">
                <a:latin typeface="Tw Cen MT" panose="020B0602020104020603" pitchFamily="34" charset="0"/>
              </a:rPr>
              <a:t>akan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tetap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dibaca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sebagai</a:t>
            </a:r>
            <a:r>
              <a:rPr lang="en-ID" dirty="0">
                <a:latin typeface="Tw Cen MT" panose="020B0602020104020603" pitchFamily="34" charset="0"/>
              </a:rPr>
              <a:t> C$9 </a:t>
            </a:r>
            <a:r>
              <a:rPr lang="en-ID" dirty="0" err="1">
                <a:latin typeface="Tw Cen MT" panose="020B0602020104020603" pitchFamily="34" charset="0"/>
              </a:rPr>
              <a:t>bukan</a:t>
            </a:r>
            <a:r>
              <a:rPr lang="en-ID" dirty="0">
                <a:latin typeface="Tw Cen MT" panose="020B0602020104020603" pitchFamily="34" charset="0"/>
              </a:rPr>
              <a:t> C10, </a:t>
            </a:r>
            <a:r>
              <a:rPr lang="en-ID" dirty="0" err="1">
                <a:latin typeface="Tw Cen MT" panose="020B0602020104020603" pitchFamily="34" charset="0"/>
              </a:rPr>
              <a:t>namun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ketika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dicopy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ke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kanan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alamat</a:t>
            </a:r>
            <a:r>
              <a:rPr lang="en-ID" dirty="0">
                <a:latin typeface="Tw Cen MT" panose="020B0602020104020603" pitchFamily="34" charset="0"/>
              </a:rPr>
              <a:t> cell </a:t>
            </a:r>
            <a:r>
              <a:rPr lang="en-ID" dirty="0" err="1">
                <a:latin typeface="Tw Cen MT" panose="020B0602020104020603" pitchFamily="34" charset="0"/>
              </a:rPr>
              <a:t>akan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berubah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menjadi</a:t>
            </a:r>
            <a:r>
              <a:rPr lang="en-ID" dirty="0">
                <a:latin typeface="Tw Cen MT" panose="020B0602020104020603" pitchFamily="34" charset="0"/>
              </a:rPr>
              <a:t> D$9.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5BEA9D-868A-412F-AF89-CBFDF3D9DB0E}"/>
              </a:ext>
            </a:extLst>
          </p:cNvPr>
          <p:cNvSpPr txBox="1"/>
          <p:nvPr/>
        </p:nvSpPr>
        <p:spPr>
          <a:xfrm>
            <a:off x="914399" y="2351959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4000" b="1" dirty="0"/>
              <a:t>Alamat Semi Absolut </a:t>
            </a:r>
          </a:p>
        </p:txBody>
      </p:sp>
    </p:spTree>
    <p:extLst>
      <p:ext uri="{BB962C8B-B14F-4D97-AF65-F5344CB8AC3E}">
        <p14:creationId xmlns:p14="http://schemas.microsoft.com/office/powerpoint/2010/main" val="1874551235"/>
      </p:ext>
    </p:extLst>
  </p:cSld>
  <p:clrMapOvr>
    <a:masterClrMapping/>
  </p:clrMapOvr>
  <p:transition spd="slow" advTm="9010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0" name="Picture 6" descr="Hasil gambar untuk ucapan terima kasih"/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92" b="2759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879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b="1" dirty="0" err="1">
                <a:solidFill>
                  <a:srgbClr val="00B0F0"/>
                </a:solidFill>
                <a:latin typeface="The Houls" panose="02000500000000000000" pitchFamily="50" charset="0"/>
                <a:cs typeface="Calibri" panose="020F0502020204030204" pitchFamily="34" charset="0"/>
              </a:rPr>
              <a:t>Mengenal</a:t>
            </a:r>
            <a:r>
              <a:rPr lang="en-US" sz="6600" b="1" dirty="0">
                <a:solidFill>
                  <a:srgbClr val="00B0F0"/>
                </a:solidFill>
                <a:latin typeface="The Houls" panose="02000500000000000000" pitchFamily="50" charset="0"/>
                <a:cs typeface="Calibri" panose="020F0502020204030204" pitchFamily="34" charset="0"/>
              </a:rPr>
              <a:t> Microsoft Excel</a:t>
            </a:r>
            <a:endParaRPr kumimoji="1" lang="ja-JP" altLang="en-US" sz="6600" b="1" dirty="0">
              <a:solidFill>
                <a:srgbClr val="00B0F0"/>
              </a:solidFill>
              <a:latin typeface="The Houls" panose="02000500000000000000" pitchFamily="50" charset="0"/>
              <a:cs typeface="Calibri" panose="020F0502020204030204" pitchFamily="34" charset="0"/>
            </a:endParaRPr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5"/>
          </p:nvPr>
        </p:nvSpPr>
        <p:spPr>
          <a:xfrm>
            <a:off x="2023050" y="2811081"/>
            <a:ext cx="9419307" cy="790352"/>
          </a:xfrm>
        </p:spPr>
        <p:txBody>
          <a:bodyPr/>
          <a:lstStyle/>
          <a:p>
            <a:r>
              <a:rPr lang="en-US" altLang="ja-JP" sz="4400" dirty="0" err="1">
                <a:latin typeface="Script MT Bold" panose="03040602040607080904" pitchFamily="66" charset="0"/>
              </a:rPr>
              <a:t>Perlu</a:t>
            </a:r>
            <a:r>
              <a:rPr lang="en-US" altLang="ja-JP" sz="4400" dirty="0">
                <a:latin typeface="Script MT Bold" panose="03040602040607080904" pitchFamily="66" charset="0"/>
              </a:rPr>
              <a:t> </a:t>
            </a:r>
            <a:r>
              <a:rPr lang="en-US" altLang="ja-JP" sz="4400" dirty="0" err="1">
                <a:latin typeface="Script MT Bold" panose="03040602040607080904" pitchFamily="66" charset="0"/>
              </a:rPr>
              <a:t>anda</a:t>
            </a:r>
            <a:r>
              <a:rPr lang="en-US" altLang="ja-JP" sz="4400" dirty="0">
                <a:latin typeface="Script MT Bold" panose="03040602040607080904" pitchFamily="66" charset="0"/>
              </a:rPr>
              <a:t> </a:t>
            </a:r>
            <a:r>
              <a:rPr lang="en-US" altLang="ja-JP" sz="4400" dirty="0" err="1">
                <a:latin typeface="Script MT Bold" panose="03040602040607080904" pitchFamily="66" charset="0"/>
              </a:rPr>
              <a:t>ketahui</a:t>
            </a:r>
            <a:r>
              <a:rPr lang="en-US" altLang="ja-JP" sz="4400" dirty="0">
                <a:latin typeface="Script MT Bold" panose="03040602040607080904" pitchFamily="66" charset="0"/>
              </a:rPr>
              <a:t>!</a:t>
            </a:r>
            <a:endParaRPr lang="ja-JP" altLang="en-US" sz="4400" dirty="0">
              <a:latin typeface="Script MT Bold" panose="03040602040607080904" pitchFamily="66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A4763F5-90EB-4411-A01C-BC5AA1B087DA}"/>
              </a:ext>
            </a:extLst>
          </p:cNvPr>
          <p:cNvGraphicFramePr/>
          <p:nvPr/>
        </p:nvGraphicFramePr>
        <p:xfrm>
          <a:off x="2480900" y="3957708"/>
          <a:ext cx="14941297" cy="4568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602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697">
        <p14:ripple/>
      </p:transition>
    </mc:Choice>
    <mc:Fallback xmlns="">
      <p:transition spd="slow" advTm="469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b="1" dirty="0">
                <a:solidFill>
                  <a:srgbClr val="002060"/>
                </a:solidFill>
                <a:latin typeface="The Houls" panose="02000500000000000000" pitchFamily="50" charset="0"/>
                <a:cs typeface="Calibri" panose="020F0502020204030204" pitchFamily="34" charset="0"/>
              </a:rPr>
              <a:t>Menu Pada Microsoft Excel</a:t>
            </a:r>
            <a:endParaRPr kumimoji="1" lang="ja-JP" altLang="en-US" b="1" dirty="0">
              <a:solidFill>
                <a:srgbClr val="002060"/>
              </a:solidFill>
              <a:latin typeface="The Houls" panose="02000500000000000000" pitchFamily="50" charset="0"/>
              <a:cs typeface="Calibri" panose="020F0502020204030204" pitchFamily="34" charset="0"/>
            </a:endParaRP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31CD596B-6CDE-4D83-B869-E61A1FD4A1C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9" name="Picture Placeholder 58">
            <a:extLst>
              <a:ext uri="{FF2B5EF4-FFF2-40B4-BE49-F238E27FC236}">
                <a16:creationId xmlns:a16="http://schemas.microsoft.com/office/drawing/2014/main" id="{488C37AC-6FFB-4658-B720-82335C057FE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t="3576" b="3576"/>
          <a:stretch/>
        </p:blipFill>
        <p:spPr/>
      </p:pic>
    </p:spTree>
    <p:extLst>
      <p:ext uri="{BB962C8B-B14F-4D97-AF65-F5344CB8AC3E}">
        <p14:creationId xmlns:p14="http://schemas.microsoft.com/office/powerpoint/2010/main" val="3325641804"/>
      </p:ext>
    </p:extLst>
  </p:cSld>
  <p:clrMapOvr>
    <a:masterClrMapping/>
  </p:clrMapOvr>
  <p:transition spd="slow" advTm="4073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b="1" dirty="0" err="1">
                <a:solidFill>
                  <a:srgbClr val="002060"/>
                </a:solidFill>
                <a:latin typeface="The Houls" panose="02000500000000000000" pitchFamily="50" charset="0"/>
                <a:cs typeface="Calibri" panose="020F0502020204030204" pitchFamily="34" charset="0"/>
              </a:rPr>
              <a:t>Petunjuk</a:t>
            </a:r>
            <a:r>
              <a:rPr lang="en-US" altLang="ja-JP" b="1" dirty="0">
                <a:solidFill>
                  <a:srgbClr val="002060"/>
                </a:solidFill>
                <a:latin typeface="The Houls" panose="02000500000000000000" pitchFamily="50" charset="0"/>
                <a:cs typeface="Calibri" panose="020F0502020204030204" pitchFamily="34" charset="0"/>
              </a:rPr>
              <a:t> </a:t>
            </a:r>
            <a:r>
              <a:rPr lang="en-US" altLang="ja-JP" b="1" dirty="0" err="1">
                <a:solidFill>
                  <a:srgbClr val="002060"/>
                </a:solidFill>
                <a:latin typeface="The Houls" panose="02000500000000000000" pitchFamily="50" charset="0"/>
                <a:cs typeface="Calibri" panose="020F0502020204030204" pitchFamily="34" charset="0"/>
              </a:rPr>
              <a:t>Sel</a:t>
            </a:r>
            <a:r>
              <a:rPr lang="en-US" altLang="ja-JP" b="1" dirty="0">
                <a:solidFill>
                  <a:srgbClr val="002060"/>
                </a:solidFill>
                <a:latin typeface="The Houls" panose="02000500000000000000" pitchFamily="50" charset="0"/>
                <a:cs typeface="Calibri" panose="020F0502020204030204" pitchFamily="34" charset="0"/>
              </a:rPr>
              <a:t> (Cell Pointer) </a:t>
            </a:r>
            <a:endParaRPr kumimoji="1" lang="ja-JP" altLang="en-US" b="1" dirty="0">
              <a:solidFill>
                <a:srgbClr val="002060"/>
              </a:solidFill>
              <a:latin typeface="The Houls" panose="02000500000000000000" pitchFamily="50" charset="0"/>
              <a:cs typeface="Calibri" panose="020F0502020204030204" pitchFamily="34" charset="0"/>
            </a:endParaRP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82DB7094-BF1C-418E-93D0-F0B97B6F40F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t="2053" b="2053"/>
          <a:stretch/>
        </p:blipFill>
        <p:spPr/>
      </p:pic>
    </p:spTree>
    <p:extLst>
      <p:ext uri="{BB962C8B-B14F-4D97-AF65-F5344CB8AC3E}">
        <p14:creationId xmlns:p14="http://schemas.microsoft.com/office/powerpoint/2010/main" val="1344855337"/>
      </p:ext>
    </p:extLst>
  </p:cSld>
  <p:clrMapOvr>
    <a:masterClrMapping/>
  </p:clrMapOvr>
  <p:transition spd="slow" advTm="4073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タイトル 2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altLang="ja-JP" sz="5400" b="1" dirty="0">
                <a:solidFill>
                  <a:srgbClr val="00B0F0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Formula Dasar pada Microsoft Office Excel</a:t>
            </a:r>
            <a:endParaRPr kumimoji="1" lang="ja-JP" altLang="en-US" sz="5400" b="1" dirty="0">
              <a:solidFill>
                <a:srgbClr val="00B0F0"/>
              </a:solidFill>
              <a:latin typeface="Tw Cen MT" panose="020B0602020104020603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AF7C24-10D2-46F8-BCD5-FBB2869BC7C1}"/>
              </a:ext>
            </a:extLst>
          </p:cNvPr>
          <p:cNvSpPr txBox="1"/>
          <p:nvPr/>
        </p:nvSpPr>
        <p:spPr>
          <a:xfrm>
            <a:off x="963826" y="3440267"/>
            <a:ext cx="169279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b="1" dirty="0" err="1">
                <a:latin typeface="Tw Cen MT" panose="020B0602020104020603" pitchFamily="34" charset="0"/>
              </a:rPr>
              <a:t>Aritmatika</a:t>
            </a:r>
            <a:r>
              <a:rPr lang="en-ID" b="1" dirty="0">
                <a:latin typeface="Tw Cen MT" panose="020B0602020104020603" pitchFamily="34" charset="0"/>
              </a:rPr>
              <a:t> Dasar </a:t>
            </a:r>
            <a:r>
              <a:rPr lang="en-ID" dirty="0">
                <a:latin typeface="Tw Cen MT" panose="020B0602020104020603" pitchFamily="34" charset="0"/>
              </a:rPr>
              <a:t>: </a:t>
            </a:r>
            <a:r>
              <a:rPr lang="en-ID" dirty="0" err="1">
                <a:latin typeface="Tw Cen MT" panose="020B0602020104020603" pitchFamily="34" charset="0"/>
              </a:rPr>
              <a:t>Fungsi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penjumlahan</a:t>
            </a:r>
            <a:r>
              <a:rPr lang="en-ID" dirty="0">
                <a:latin typeface="Tw Cen MT" panose="020B0602020104020603" pitchFamily="34" charset="0"/>
              </a:rPr>
              <a:t> (+), </a:t>
            </a:r>
            <a:r>
              <a:rPr lang="en-ID" dirty="0" err="1">
                <a:latin typeface="Tw Cen MT" panose="020B0602020104020603" pitchFamily="34" charset="0"/>
              </a:rPr>
              <a:t>pengurangan</a:t>
            </a:r>
            <a:r>
              <a:rPr lang="en-ID" dirty="0">
                <a:latin typeface="Tw Cen MT" panose="020B0602020104020603" pitchFamily="34" charset="0"/>
              </a:rPr>
              <a:t> (-), </a:t>
            </a:r>
            <a:r>
              <a:rPr lang="en-ID" dirty="0" err="1">
                <a:latin typeface="Tw Cen MT" panose="020B0602020104020603" pitchFamily="34" charset="0"/>
              </a:rPr>
              <a:t>perkalian</a:t>
            </a:r>
            <a:r>
              <a:rPr lang="en-ID" dirty="0">
                <a:latin typeface="Tw Cen MT" panose="020B0602020104020603" pitchFamily="34" charset="0"/>
              </a:rPr>
              <a:t> (*), dan </a:t>
            </a:r>
            <a:r>
              <a:rPr lang="en-ID" dirty="0" err="1">
                <a:latin typeface="Tw Cen MT" panose="020B0602020104020603" pitchFamily="34" charset="0"/>
              </a:rPr>
              <a:t>pembagian</a:t>
            </a:r>
            <a:r>
              <a:rPr lang="en-ID" dirty="0">
                <a:latin typeface="Tw Cen MT" panose="020B0602020104020603" pitchFamily="34" charset="0"/>
              </a:rPr>
              <a:t> (/).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D9A83D-4B34-45BF-8D67-820011C32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1293" y="4400201"/>
            <a:ext cx="11044328" cy="372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447873"/>
      </p:ext>
    </p:extLst>
  </p:cSld>
  <p:clrMapOvr>
    <a:masterClrMapping/>
  </p:clrMapOvr>
  <p:transition spd="slow" advTm="9010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タイトル 2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altLang="ja-JP" sz="5400" b="1" dirty="0">
                <a:solidFill>
                  <a:srgbClr val="00B0F0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Formula Dasar pada Microsoft Office Excel</a:t>
            </a:r>
            <a:endParaRPr kumimoji="1" lang="ja-JP" altLang="en-US" sz="5400" b="1" dirty="0">
              <a:solidFill>
                <a:srgbClr val="00B0F0"/>
              </a:solidFill>
              <a:latin typeface="Tw Cen MT" panose="020B0602020104020603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EC3923-9B0B-4C72-8D3B-80B833A2825A}"/>
              </a:ext>
            </a:extLst>
          </p:cNvPr>
          <p:cNvSpPr txBox="1"/>
          <p:nvPr/>
        </p:nvSpPr>
        <p:spPr>
          <a:xfrm>
            <a:off x="914399" y="3393582"/>
            <a:ext cx="1547065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b="1" dirty="0">
                <a:latin typeface="Tw Cen MT" panose="020B0602020104020603" pitchFamily="34" charset="0"/>
              </a:rPr>
              <a:t>SUM</a:t>
            </a:r>
            <a:r>
              <a:rPr lang="en-ID" dirty="0">
                <a:latin typeface="Tw Cen MT" panose="020B0602020104020603" pitchFamily="34" charset="0"/>
              </a:rPr>
              <a:t> : </a:t>
            </a:r>
            <a:r>
              <a:rPr lang="en-ID" dirty="0" err="1">
                <a:latin typeface="Tw Cen MT" panose="020B0602020104020603" pitchFamily="34" charset="0"/>
              </a:rPr>
              <a:t>Berfungsi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untuk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menjumlahkan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sekumpulan</a:t>
            </a:r>
            <a:r>
              <a:rPr lang="en-ID" dirty="0">
                <a:latin typeface="Tw Cen MT" panose="020B0602020104020603" pitchFamily="34" charset="0"/>
              </a:rPr>
              <a:t> data pada </a:t>
            </a:r>
            <a:r>
              <a:rPr lang="en-ID" dirty="0" err="1">
                <a:latin typeface="Tw Cen MT" panose="020B0602020104020603" pitchFamily="34" charset="0"/>
              </a:rPr>
              <a:t>suatu</a:t>
            </a:r>
            <a:r>
              <a:rPr lang="en-ID" dirty="0">
                <a:latin typeface="Tw Cen MT" panose="020B0602020104020603" pitchFamily="34" charset="0"/>
              </a:rPr>
              <a:t> range. </a:t>
            </a:r>
          </a:p>
          <a:p>
            <a:r>
              <a:rPr lang="en-ID" dirty="0" err="1">
                <a:latin typeface="Tw Cen MT" panose="020B0602020104020603" pitchFamily="34" charset="0"/>
              </a:rPr>
              <a:t>Bentuk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penulisannya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adalah</a:t>
            </a:r>
            <a:r>
              <a:rPr lang="en-ID" dirty="0">
                <a:latin typeface="Tw Cen MT" panose="020B0602020104020603" pitchFamily="34" charset="0"/>
              </a:rPr>
              <a:t>: =</a:t>
            </a:r>
            <a:r>
              <a:rPr lang="en-ID" b="1" dirty="0">
                <a:latin typeface="Tw Cen MT" panose="020B0602020104020603" pitchFamily="34" charset="0"/>
              </a:rPr>
              <a:t>SUM(number1, number2, .....)</a:t>
            </a:r>
          </a:p>
          <a:p>
            <a:r>
              <a:rPr lang="en-ID" dirty="0" err="1">
                <a:latin typeface="Tw Cen MT" panose="020B0602020104020603" pitchFamily="34" charset="0"/>
              </a:rPr>
              <a:t>Contoh</a:t>
            </a:r>
            <a:r>
              <a:rPr lang="en-ID" dirty="0">
                <a:latin typeface="Tw Cen MT" panose="020B0602020104020603" pitchFamily="34" charset="0"/>
              </a:rPr>
              <a:t> 1 : </a:t>
            </a:r>
            <a:r>
              <a:rPr lang="en-ID" b="1" dirty="0">
                <a:latin typeface="Tw Cen MT" panose="020B0602020104020603" pitchFamily="34" charset="0"/>
              </a:rPr>
              <a:t>= SUM(4,8,9) </a:t>
            </a:r>
            <a:r>
              <a:rPr lang="en-ID" dirty="0">
                <a:latin typeface="Tw Cen MT" panose="020B0602020104020603" pitchFamily="34" charset="0"/>
              </a:rPr>
              <a:t>→ </a:t>
            </a:r>
            <a:r>
              <a:rPr lang="en-ID" dirty="0" err="1">
                <a:latin typeface="Tw Cen MT" panose="020B0602020104020603" pitchFamily="34" charset="0"/>
              </a:rPr>
              <a:t>Tekan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b="1" dirty="0">
                <a:latin typeface="Tw Cen MT" panose="020B0602020104020603" pitchFamily="34" charset="0"/>
              </a:rPr>
              <a:t>Enter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B651F4-2BC7-483D-9C60-F9A3EAC50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5409440"/>
            <a:ext cx="9267433" cy="459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914166"/>
      </p:ext>
    </p:extLst>
  </p:cSld>
  <p:clrMapOvr>
    <a:masterClrMapping/>
  </p:clrMapOvr>
  <p:transition spd="slow" advTm="9010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タイトル 2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altLang="ja-JP" sz="5400" b="1" dirty="0">
                <a:solidFill>
                  <a:srgbClr val="00B0F0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Formula Dasar pada Microsoft Office Excel</a:t>
            </a:r>
            <a:endParaRPr kumimoji="1" lang="ja-JP" altLang="en-US" sz="5400" b="1" dirty="0">
              <a:solidFill>
                <a:srgbClr val="00B0F0"/>
              </a:solidFill>
              <a:latin typeface="Tw Cen MT" panose="020B0602020104020603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EC3923-9B0B-4C72-8D3B-80B833A2825A}"/>
              </a:ext>
            </a:extLst>
          </p:cNvPr>
          <p:cNvSpPr txBox="1"/>
          <p:nvPr/>
        </p:nvSpPr>
        <p:spPr>
          <a:xfrm>
            <a:off x="914399" y="3393582"/>
            <a:ext cx="1547065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b="1" dirty="0">
                <a:latin typeface="Tw Cen MT" panose="020B0602020104020603" pitchFamily="34" charset="0"/>
              </a:rPr>
              <a:t>MIN </a:t>
            </a:r>
            <a:r>
              <a:rPr lang="en-ID" dirty="0">
                <a:latin typeface="Tw Cen MT" panose="020B0602020104020603" pitchFamily="34" charset="0"/>
              </a:rPr>
              <a:t>: </a:t>
            </a:r>
            <a:r>
              <a:rPr lang="en-ID" dirty="0" err="1">
                <a:latin typeface="Tw Cen MT" panose="020B0602020104020603" pitchFamily="34" charset="0"/>
              </a:rPr>
              <a:t>Berfungsi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untuk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mencari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nilai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terendah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dari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sekumpulan</a:t>
            </a:r>
            <a:r>
              <a:rPr lang="en-ID" dirty="0">
                <a:latin typeface="Tw Cen MT" panose="020B0602020104020603" pitchFamily="34" charset="0"/>
              </a:rPr>
              <a:t> data (range).</a:t>
            </a:r>
          </a:p>
          <a:p>
            <a:r>
              <a:rPr lang="en-ID" dirty="0" err="1">
                <a:latin typeface="Tw Cen MT" panose="020B0602020104020603" pitchFamily="34" charset="0"/>
              </a:rPr>
              <a:t>Bentuk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penulisannya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adalah</a:t>
            </a:r>
            <a:r>
              <a:rPr lang="en-ID" dirty="0">
                <a:latin typeface="Tw Cen MT" panose="020B0602020104020603" pitchFamily="34" charset="0"/>
              </a:rPr>
              <a:t>: </a:t>
            </a:r>
            <a:r>
              <a:rPr lang="en-ID" b="1" dirty="0">
                <a:latin typeface="Tw Cen MT" panose="020B0602020104020603" pitchFamily="34" charset="0"/>
              </a:rPr>
              <a:t>=MIN(number1,number2,……)</a:t>
            </a:r>
          </a:p>
          <a:p>
            <a:r>
              <a:rPr lang="en-ID" dirty="0" err="1">
                <a:latin typeface="Tw Cen MT" panose="020B0602020104020603" pitchFamily="34" charset="0"/>
              </a:rPr>
              <a:t>Contoh</a:t>
            </a:r>
            <a:r>
              <a:rPr lang="en-ID" dirty="0">
                <a:latin typeface="Tw Cen MT" panose="020B0602020104020603" pitchFamily="34" charset="0"/>
              </a:rPr>
              <a:t> 1: </a:t>
            </a:r>
            <a:r>
              <a:rPr lang="en-ID" b="1" dirty="0">
                <a:latin typeface="Tw Cen MT" panose="020B0602020104020603" pitchFamily="34" charset="0"/>
              </a:rPr>
              <a:t>=MIN(40,5,2) </a:t>
            </a:r>
            <a:r>
              <a:rPr lang="en-ID" dirty="0">
                <a:latin typeface="Tw Cen MT" panose="020B0602020104020603" pitchFamily="34" charset="0"/>
              </a:rPr>
              <a:t>→ </a:t>
            </a:r>
            <a:r>
              <a:rPr lang="en-ID" dirty="0" err="1">
                <a:latin typeface="Tw Cen MT" panose="020B0602020104020603" pitchFamily="34" charset="0"/>
              </a:rPr>
              <a:t>Tekan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b="1" dirty="0">
                <a:latin typeface="Tw Cen MT" panose="020B0602020104020603" pitchFamily="34" charset="0"/>
              </a:rPr>
              <a:t>Enter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8B18BA-27A0-4DB1-9A77-3D3ECC973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0013" y="5312883"/>
            <a:ext cx="8191014" cy="473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82903"/>
      </p:ext>
    </p:extLst>
  </p:cSld>
  <p:clrMapOvr>
    <a:masterClrMapping/>
  </p:clrMapOvr>
  <p:transition spd="slow" advTm="9010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タイトル 2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altLang="ja-JP" sz="5400" b="1" dirty="0">
                <a:solidFill>
                  <a:srgbClr val="00B0F0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Formula Dasar pada Microsoft Office Excel</a:t>
            </a:r>
            <a:endParaRPr kumimoji="1" lang="ja-JP" altLang="en-US" sz="5400" b="1" dirty="0">
              <a:solidFill>
                <a:srgbClr val="00B0F0"/>
              </a:solidFill>
              <a:latin typeface="Tw Cen MT" panose="020B0602020104020603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EC3923-9B0B-4C72-8D3B-80B833A2825A}"/>
              </a:ext>
            </a:extLst>
          </p:cNvPr>
          <p:cNvSpPr txBox="1"/>
          <p:nvPr/>
        </p:nvSpPr>
        <p:spPr>
          <a:xfrm>
            <a:off x="914399" y="3393582"/>
            <a:ext cx="1547065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b="1" dirty="0">
                <a:latin typeface="Tw Cen MT" panose="020B0602020104020603" pitchFamily="34" charset="0"/>
              </a:rPr>
              <a:t>MAX: </a:t>
            </a:r>
            <a:r>
              <a:rPr lang="en-ID" dirty="0" err="1">
                <a:latin typeface="Tw Cen MT" panose="020B0602020104020603" pitchFamily="34" charset="0"/>
              </a:rPr>
              <a:t>Berfungsi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untuk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mencari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nilai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tertinggi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dari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sekumpulan</a:t>
            </a:r>
            <a:r>
              <a:rPr lang="en-ID" dirty="0">
                <a:latin typeface="Tw Cen MT" panose="020B0602020104020603" pitchFamily="34" charset="0"/>
              </a:rPr>
              <a:t> data (range).</a:t>
            </a:r>
          </a:p>
          <a:p>
            <a:r>
              <a:rPr lang="en-ID" dirty="0" err="1">
                <a:latin typeface="Tw Cen MT" panose="020B0602020104020603" pitchFamily="34" charset="0"/>
              </a:rPr>
              <a:t>Bentuk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penulisannya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adalah</a:t>
            </a:r>
            <a:r>
              <a:rPr lang="en-ID" dirty="0">
                <a:latin typeface="Tw Cen MT" panose="020B0602020104020603" pitchFamily="34" charset="0"/>
              </a:rPr>
              <a:t>:</a:t>
            </a:r>
            <a:r>
              <a:rPr lang="en-ID" b="1" dirty="0">
                <a:latin typeface="Tw Cen MT" panose="020B0602020104020603" pitchFamily="34" charset="0"/>
              </a:rPr>
              <a:t> =MAX(number1,number2,……)</a:t>
            </a:r>
          </a:p>
          <a:p>
            <a:r>
              <a:rPr lang="en-ID" dirty="0" err="1">
                <a:latin typeface="Tw Cen MT" panose="020B0602020104020603" pitchFamily="34" charset="0"/>
              </a:rPr>
              <a:t>Contoh</a:t>
            </a:r>
            <a:r>
              <a:rPr lang="en-ID" dirty="0">
                <a:latin typeface="Tw Cen MT" panose="020B0602020104020603" pitchFamily="34" charset="0"/>
              </a:rPr>
              <a:t> 1:</a:t>
            </a:r>
            <a:r>
              <a:rPr lang="en-ID" b="1" dirty="0">
                <a:latin typeface="Tw Cen MT" panose="020B0602020104020603" pitchFamily="34" charset="0"/>
              </a:rPr>
              <a:t> =MAX(14,25,21) → </a:t>
            </a:r>
            <a:r>
              <a:rPr lang="en-ID" dirty="0" err="1">
                <a:latin typeface="Tw Cen MT" panose="020B0602020104020603" pitchFamily="34" charset="0"/>
              </a:rPr>
              <a:t>Tekan</a:t>
            </a:r>
            <a:r>
              <a:rPr lang="en-ID" b="1" dirty="0">
                <a:latin typeface="Tw Cen MT" panose="020B0602020104020603" pitchFamily="34" charset="0"/>
              </a:rPr>
              <a:t> Enter</a:t>
            </a:r>
            <a:endParaRPr lang="en-ID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401492"/>
      </p:ext>
    </p:extLst>
  </p:cSld>
  <p:clrMapOvr>
    <a:masterClrMapping/>
  </p:clrMapOvr>
  <p:transition spd="slow" advTm="9010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タイトル 2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altLang="ja-JP" sz="5400" b="1" dirty="0">
                <a:solidFill>
                  <a:srgbClr val="00B0F0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Formula Dasar pada Microsoft Office Excel</a:t>
            </a:r>
            <a:endParaRPr kumimoji="1" lang="ja-JP" altLang="en-US" sz="5400" b="1" dirty="0">
              <a:solidFill>
                <a:srgbClr val="00B0F0"/>
              </a:solidFill>
              <a:latin typeface="Tw Cen MT" panose="020B0602020104020603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EC3923-9B0B-4C72-8D3B-80B833A2825A}"/>
              </a:ext>
            </a:extLst>
          </p:cNvPr>
          <p:cNvSpPr txBox="1"/>
          <p:nvPr/>
        </p:nvSpPr>
        <p:spPr>
          <a:xfrm>
            <a:off x="914399" y="3393582"/>
            <a:ext cx="1547065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b="1" dirty="0">
                <a:latin typeface="Tw Cen MT" panose="020B0602020104020603" pitchFamily="34" charset="0"/>
              </a:rPr>
              <a:t>AVERAGE: </a:t>
            </a:r>
            <a:r>
              <a:rPr lang="en-ID" dirty="0" err="1">
                <a:latin typeface="Tw Cen MT" panose="020B0602020104020603" pitchFamily="34" charset="0"/>
              </a:rPr>
              <a:t>Berfungsi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untuk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mencari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nilai</a:t>
            </a:r>
            <a:r>
              <a:rPr lang="en-ID" dirty="0">
                <a:latin typeface="Tw Cen MT" panose="020B0602020104020603" pitchFamily="34" charset="0"/>
              </a:rPr>
              <a:t> rata-rata </a:t>
            </a:r>
            <a:r>
              <a:rPr lang="en-ID" dirty="0" err="1">
                <a:latin typeface="Tw Cen MT" panose="020B0602020104020603" pitchFamily="34" charset="0"/>
              </a:rPr>
              <a:t>dari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sekumpulan</a:t>
            </a:r>
            <a:r>
              <a:rPr lang="en-ID" dirty="0">
                <a:latin typeface="Tw Cen MT" panose="020B0602020104020603" pitchFamily="34" charset="0"/>
              </a:rPr>
              <a:t> data.</a:t>
            </a:r>
          </a:p>
          <a:p>
            <a:r>
              <a:rPr lang="en-ID" dirty="0" err="1">
                <a:latin typeface="Tw Cen MT" panose="020B0602020104020603" pitchFamily="34" charset="0"/>
              </a:rPr>
              <a:t>Bentuk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penulisannya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adalah</a:t>
            </a:r>
            <a:r>
              <a:rPr lang="en-ID" dirty="0">
                <a:latin typeface="Tw Cen MT" panose="020B0602020104020603" pitchFamily="34" charset="0"/>
              </a:rPr>
              <a:t> : </a:t>
            </a:r>
            <a:r>
              <a:rPr lang="en-ID" b="1" dirty="0">
                <a:latin typeface="Tw Cen MT" panose="020B0602020104020603" pitchFamily="34" charset="0"/>
              </a:rPr>
              <a:t>=AVERAGE(number1, number2,…) </a:t>
            </a:r>
          </a:p>
          <a:p>
            <a:r>
              <a:rPr lang="en-ID" dirty="0" err="1">
                <a:latin typeface="Tw Cen MT" panose="020B0602020104020603" pitchFamily="34" charset="0"/>
              </a:rPr>
              <a:t>Contoh</a:t>
            </a:r>
            <a:r>
              <a:rPr lang="en-ID" dirty="0">
                <a:latin typeface="Tw Cen MT" panose="020B0602020104020603" pitchFamily="34" charset="0"/>
              </a:rPr>
              <a:t> 1:</a:t>
            </a:r>
            <a:r>
              <a:rPr lang="en-ID" b="1" dirty="0">
                <a:latin typeface="Tw Cen MT" panose="020B0602020104020603" pitchFamily="34" charset="0"/>
              </a:rPr>
              <a:t> =AVERAGE(10,5) → </a:t>
            </a:r>
            <a:r>
              <a:rPr lang="en-ID" dirty="0" err="1">
                <a:latin typeface="Tw Cen MT" panose="020B0602020104020603" pitchFamily="34" charset="0"/>
              </a:rPr>
              <a:t>Tekan</a:t>
            </a:r>
            <a:r>
              <a:rPr lang="en-ID" b="1" dirty="0">
                <a:latin typeface="Tw Cen MT" panose="020B0602020104020603" pitchFamily="34" charset="0"/>
              </a:rPr>
              <a:t> Enter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C51914-EFAA-4530-BD14-E5F7F2485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4094" y="5143500"/>
            <a:ext cx="9041203" cy="500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635036"/>
      </p:ext>
    </p:extLst>
  </p:cSld>
  <p:clrMapOvr>
    <a:masterClrMapping/>
  </p:clrMapOvr>
  <p:transition spd="slow" advTm="9010">
    <p:cover/>
  </p:transition>
</p:sld>
</file>

<file path=ppt/theme/theme1.xml><?xml version="1.0" encoding="utf-8"?>
<a:theme xmlns:a="http://schemas.openxmlformats.org/drawingml/2006/main" name="Vega - Header">
  <a:themeElements>
    <a:clrScheme name="A">
      <a:dk1>
        <a:srgbClr val="1C1C1C"/>
      </a:dk1>
      <a:lt1>
        <a:sysClr val="window" lastClr="FFFFFF"/>
      </a:lt1>
      <a:dk2>
        <a:srgbClr val="545454"/>
      </a:dk2>
      <a:lt2>
        <a:srgbClr val="EEECE1"/>
      </a:lt2>
      <a:accent1>
        <a:srgbClr val="00ACE2"/>
      </a:accent1>
      <a:accent2>
        <a:srgbClr val="FD497C"/>
      </a:accent2>
      <a:accent3>
        <a:srgbClr val="87C32F"/>
      </a:accent3>
      <a:accent4>
        <a:srgbClr val="B143DD"/>
      </a:accent4>
      <a:accent5>
        <a:srgbClr val="FFA513"/>
      </a:accent5>
      <a:accent6>
        <a:srgbClr val="5BB8D1"/>
      </a:accent6>
      <a:hlink>
        <a:srgbClr val="0000FF"/>
      </a:hlink>
      <a:folHlink>
        <a:srgbClr val="800080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  <a:prstDash val="sysDot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>
            <a:solidFill>
              <a:schemeClr val="accent6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2"/>
          </a:solidFill>
          <a:prstDash val="sysDot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Vega - Footer Only">
  <a:themeElements>
    <a:clrScheme name="Vega">
      <a:dk1>
        <a:srgbClr val="1C1C1C"/>
      </a:dk1>
      <a:lt1>
        <a:sysClr val="window" lastClr="FFFFFF"/>
      </a:lt1>
      <a:dk2>
        <a:srgbClr val="545454"/>
      </a:dk2>
      <a:lt2>
        <a:srgbClr val="EEECE1"/>
      </a:lt2>
      <a:accent1>
        <a:srgbClr val="00ACE2"/>
      </a:accent1>
      <a:accent2>
        <a:srgbClr val="FD497C"/>
      </a:accent2>
      <a:accent3>
        <a:srgbClr val="87C32F"/>
      </a:accent3>
      <a:accent4>
        <a:srgbClr val="B143DD"/>
      </a:accent4>
      <a:accent5>
        <a:srgbClr val="FFA513"/>
      </a:accent5>
      <a:accent6>
        <a:srgbClr val="5BB8D1"/>
      </a:accent6>
      <a:hlink>
        <a:srgbClr val="00ACE2"/>
      </a:hlink>
      <a:folHlink>
        <a:srgbClr val="00ACE2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16568</TotalTime>
  <Words>682</Words>
  <Application>Microsoft Office PowerPoint</Application>
  <PresentationFormat>Custom</PresentationFormat>
  <Paragraphs>61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Arial</vt:lpstr>
      <vt:lpstr>Calibri</vt:lpstr>
      <vt:lpstr>Open Sans</vt:lpstr>
      <vt:lpstr>Open Sans Light</vt:lpstr>
      <vt:lpstr>Open Sans Semibold</vt:lpstr>
      <vt:lpstr>Route 159 Bold</vt:lpstr>
      <vt:lpstr>Route 159 Light</vt:lpstr>
      <vt:lpstr>Route 159 SemiBold</vt:lpstr>
      <vt:lpstr>Route 159 UltraLight</vt:lpstr>
      <vt:lpstr>Script MT Bold</vt:lpstr>
      <vt:lpstr>The Houls</vt:lpstr>
      <vt:lpstr>Tw Cen MT</vt:lpstr>
      <vt:lpstr>Wingdings</vt:lpstr>
      <vt:lpstr>Vega - Header</vt:lpstr>
      <vt:lpstr>Vega - Footer Only</vt:lpstr>
      <vt:lpstr>PAKET APLIKASI</vt:lpstr>
      <vt:lpstr>Mengenal Microsoft Excel</vt:lpstr>
      <vt:lpstr>Menu Pada Microsoft Excel</vt:lpstr>
      <vt:lpstr>Petunjuk Sel (Cell Pointer) </vt:lpstr>
      <vt:lpstr>Formula Dasar pada Microsoft Office Excel</vt:lpstr>
      <vt:lpstr>Formula Dasar pada Microsoft Office Excel</vt:lpstr>
      <vt:lpstr>Formula Dasar pada Microsoft Office Excel</vt:lpstr>
      <vt:lpstr>Formula Dasar pada Microsoft Office Excel</vt:lpstr>
      <vt:lpstr>Formula Dasar pada Microsoft Office Excel</vt:lpstr>
      <vt:lpstr>Formula Dasar pada Microsoft Office Excel</vt:lpstr>
      <vt:lpstr>Formula Dasar pada Microsoft Office Excel</vt:lpstr>
      <vt:lpstr>Formula Dasar pada Microsoft Office Excel</vt:lpstr>
      <vt:lpstr>Formula Dasar pada Microsoft Office Excel</vt:lpstr>
      <vt:lpstr>Formula Dasar pada Microsoft Office Excel</vt:lpstr>
      <vt:lpstr>Formula Dasar pada Microsoft Office Excel</vt:lpstr>
      <vt:lpstr>Formula Dasar pada Microsoft Office Excel</vt:lpstr>
      <vt:lpstr>Formula Dasar pada Microsoft Office Excel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Vega</dc:title>
  <dc:creator>Jun</dc:creator>
  <cp:lastModifiedBy>liza safitri</cp:lastModifiedBy>
  <cp:revision>514</cp:revision>
  <dcterms:created xsi:type="dcterms:W3CDTF">2015-09-05T11:42:45Z</dcterms:created>
  <dcterms:modified xsi:type="dcterms:W3CDTF">2023-10-10T02:35:23Z</dcterms:modified>
</cp:coreProperties>
</file>