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2718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5520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376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7282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06293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2940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3509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3162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630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5750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382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759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166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6947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9749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4558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225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8B5E0-DD82-4CA9-99B4-0AB3E07AE026}" type="datetimeFigureOut">
              <a:rPr lang="en-ID" smtClean="0"/>
              <a:t>19/03/2024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BA71D-2129-458E-BFEB-7BBAAB1AFC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97510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7E234-B8F7-2C13-456D-1BD38469F9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D" sz="4000" b="1" i="0" u="none" strike="noStrike" baseline="0" dirty="0">
                <a:latin typeface="Times New Roman" panose="02020603050405020304" pitchFamily="18" charset="0"/>
              </a:rPr>
              <a:t>DATA CONTROL LANGUAGE(DCL)</a:t>
            </a:r>
            <a:endParaRPr lang="en-ID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CFA0D1-50A2-04EB-40B7-A89FA461C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56360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0436B-32E5-65A6-9F4C-5ECE4D617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0F739-0B9B-91A7-C9A7-0AAB3218F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Data Control Language (DCL)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merupakan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SQL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melakukan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pengaturan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akses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objek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data para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pengguna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basis data.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Secara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sederhana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penulisan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it-IT" sz="1800" b="0" i="0" u="none" strike="noStrike" baseline="0" dirty="0">
                <a:latin typeface="Times New Roman" panose="02020603050405020304" pitchFamily="18" charset="0"/>
              </a:rPr>
              <a:t>perintah SQL pada kelompok ini terdiri dari grant, revoke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71519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07561-3FC6-4EF5-E982-C7DA1B25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2400" b="1" i="0" u="none" strike="noStrike" baseline="0" dirty="0">
                <a:latin typeface="Times New Roman" panose="02020603050405020304" pitchFamily="18" charset="0"/>
              </a:rPr>
              <a:t>A. Grant</a:t>
            </a:r>
            <a:endParaRPr lang="en-ID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8876F-81F3-E610-A8B6-F606171BE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SQL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oleh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seorang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administrator basis data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memberikan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hak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aksesnya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kepada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pengguna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tertentu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agar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dapat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mengakses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table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basis data.</a:t>
            </a:r>
          </a:p>
          <a:p>
            <a:pPr algn="l"/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Hak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akses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tersebut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adalah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insert, delete, update, dan select.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Berikut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in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merupakan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aturan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pt-BR" sz="1800" b="0" i="0" u="none" strike="noStrike" baseline="0" dirty="0">
                <a:latin typeface="Times New Roman" panose="02020603050405020304" pitchFamily="18" charset="0"/>
              </a:rPr>
              <a:t>umum penulisan yang digunakan pada Grant.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1.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:</a:t>
            </a:r>
          </a:p>
          <a:p>
            <a:pPr marL="0" indent="0" algn="l">
              <a:buNone/>
            </a:pPr>
            <a:r>
              <a:rPr lang="en-ID" sz="1800" b="1" i="0" u="none" strike="noStrike" baseline="0" dirty="0">
                <a:latin typeface="Consolas-Bold"/>
              </a:rPr>
              <a:t>	GRANT </a:t>
            </a:r>
            <a:r>
              <a:rPr lang="en-ID" sz="1800" b="1" i="1" u="none" strike="noStrike" baseline="0" dirty="0" err="1">
                <a:latin typeface="Consolas-BoldItalic"/>
              </a:rPr>
              <a:t>hak_akses</a:t>
            </a:r>
            <a:r>
              <a:rPr lang="en-ID" sz="1800" b="1" i="1" u="none" strike="noStrike" baseline="0" dirty="0">
                <a:latin typeface="Consolas-BoldItalic"/>
              </a:rPr>
              <a:t> </a:t>
            </a:r>
            <a:r>
              <a:rPr lang="en-ID" sz="1800" b="1" i="0" u="none" strike="noStrike" baseline="0" dirty="0">
                <a:latin typeface="Consolas-Bold"/>
              </a:rPr>
              <a:t>ON </a:t>
            </a:r>
            <a:r>
              <a:rPr lang="en-ID" sz="1800" b="1" i="1" u="none" strike="noStrike" baseline="0" dirty="0" err="1">
                <a:latin typeface="Consolas-BoldItalic"/>
              </a:rPr>
              <a:t>nama_tabel</a:t>
            </a:r>
            <a:r>
              <a:rPr lang="en-ID" sz="1800" b="1" i="1" u="none" strike="noStrike" baseline="0" dirty="0">
                <a:latin typeface="Consolas-BoldItalic"/>
              </a:rPr>
              <a:t> TO </a:t>
            </a:r>
            <a:r>
              <a:rPr lang="en-ID" sz="1800" b="1" i="1" u="none" strike="noStrike" baseline="0" dirty="0" err="1">
                <a:latin typeface="Consolas-BoldItalic"/>
              </a:rPr>
              <a:t>pengguna_tertentu</a:t>
            </a:r>
            <a:r>
              <a:rPr lang="en-ID" sz="1800" b="1" i="0" u="none" strike="noStrike" baseline="0" dirty="0">
                <a:latin typeface="Consolas-Bold"/>
              </a:rPr>
              <a:t>;</a:t>
            </a:r>
          </a:p>
          <a:p>
            <a:pPr marL="0" indent="0" algn="l">
              <a:buNone/>
            </a:pP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2. </a:t>
            </a:r>
            <a:r>
              <a:rPr lang="es-ES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s-ES" sz="1800" b="0" i="0" u="none" strike="noStrike" baseline="0" dirty="0" err="1">
                <a:latin typeface="Times New Roman" panose="02020603050405020304" pitchFamily="18" charset="0"/>
              </a:rPr>
              <a:t>penerapan</a:t>
            </a: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s-ES" sz="1800" b="0" i="0" u="none" strike="noStrike" baseline="0" dirty="0" err="1">
                <a:latin typeface="Times New Roman" panose="02020603050405020304" pitchFamily="18" charset="0"/>
              </a:rPr>
              <a:t>penjelasan</a:t>
            </a: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SymbolMT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Pemberian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akses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INSERT dan DELETE pada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tabel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mahasiswa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kepada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Budi</a:t>
            </a:r>
          </a:p>
          <a:p>
            <a:pPr marL="0" indent="0" algn="l">
              <a:buNone/>
            </a:pPr>
            <a:r>
              <a:rPr lang="en-ID" sz="1800" b="1" i="0" u="none" strike="noStrike" baseline="0" dirty="0">
                <a:latin typeface="Consolas-Bold"/>
              </a:rPr>
              <a:t>	GRANT </a:t>
            </a:r>
            <a:r>
              <a:rPr lang="en-ID" sz="1800" b="1" i="1" u="none" strike="noStrike" baseline="0" dirty="0">
                <a:latin typeface="Consolas-BoldItalic"/>
              </a:rPr>
              <a:t>INSERT, DELETE </a:t>
            </a:r>
            <a:r>
              <a:rPr lang="en-ID" sz="1800" b="1" i="0" u="none" strike="noStrike" baseline="0" dirty="0">
                <a:latin typeface="Consolas-Bold"/>
              </a:rPr>
              <a:t>ON </a:t>
            </a:r>
            <a:r>
              <a:rPr lang="en-ID" sz="1800" b="1" i="1" u="none" strike="noStrike" baseline="0" dirty="0" err="1">
                <a:latin typeface="Consolas-BoldItalic"/>
              </a:rPr>
              <a:t>mahasiswa</a:t>
            </a:r>
            <a:r>
              <a:rPr lang="en-ID" sz="1800" b="1" i="1" u="none" strike="noStrike" baseline="0" dirty="0">
                <a:latin typeface="Consolas-BoldItalic"/>
              </a:rPr>
              <a:t> TO Budi</a:t>
            </a:r>
            <a:r>
              <a:rPr lang="en-ID" sz="1800" b="1" i="0" u="none" strike="noStrike" baseline="0" dirty="0">
                <a:latin typeface="Consolas-Bold"/>
              </a:rPr>
              <a:t>;</a:t>
            </a:r>
          </a:p>
          <a:p>
            <a:pPr marL="0" indent="0" algn="l">
              <a:buNone/>
            </a:pPr>
            <a:r>
              <a:rPr lang="pt-BR" sz="1800" b="0" i="0" u="none" strike="noStrike" baseline="0" dirty="0">
                <a:latin typeface="Times New Roman" panose="02020603050405020304" pitchFamily="18" charset="0"/>
              </a:rPr>
              <a:t>Pemberian hak akses UPDATE pada tabel mahasiswa kepada Raisa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Consolas-Bold"/>
              </a:rPr>
              <a:t>	GRANT </a:t>
            </a:r>
            <a:r>
              <a:rPr lang="en-US" sz="1800" b="1" i="1" u="none" strike="noStrike" baseline="0" dirty="0">
                <a:latin typeface="Consolas-BoldItalic"/>
              </a:rPr>
              <a:t>UPDATE </a:t>
            </a:r>
            <a:r>
              <a:rPr lang="en-US" sz="1800" b="1" i="0" u="none" strike="noStrike" baseline="0" dirty="0">
                <a:latin typeface="Consolas-Bold"/>
              </a:rPr>
              <a:t>ON </a:t>
            </a:r>
            <a:r>
              <a:rPr lang="en-US" sz="1800" b="1" i="1" u="none" strike="noStrike" baseline="0" dirty="0" err="1">
                <a:latin typeface="Consolas-BoldItalic"/>
              </a:rPr>
              <a:t>mahasiswa</a:t>
            </a:r>
            <a:r>
              <a:rPr lang="en-US" sz="1800" b="1" i="1" u="none" strike="noStrike" baseline="0" dirty="0">
                <a:latin typeface="Consolas-BoldItalic"/>
              </a:rPr>
              <a:t> TO Raisa</a:t>
            </a:r>
            <a:r>
              <a:rPr lang="en-US" sz="1800" b="1" i="0" u="none" strike="noStrike" baseline="0" dirty="0">
                <a:latin typeface="Consolas-Bold"/>
              </a:rPr>
              <a:t>;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5378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A74EB-DEDE-8098-2F4D-FF65D208D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sz="4400" b="1" i="0" u="none" strike="noStrike" baseline="0" dirty="0">
                <a:latin typeface="Times New Roman" panose="02020603050405020304" pitchFamily="18" charset="0"/>
              </a:rPr>
              <a:t>B. Revoke</a:t>
            </a:r>
            <a:br>
              <a:rPr lang="en-ID" sz="4400" b="1" i="0" u="none" strike="noStrike" baseline="0" dirty="0">
                <a:latin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9EE29-4AC2-1A7F-6054-1D853D725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SQL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oleh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seorang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administrator basis data,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membatalkan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/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menghentikan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akses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telah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diberikan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kepada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pengguna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tertentu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, agar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tidak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dapat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nb-NO" sz="1800" b="0" i="0" u="none" strike="noStrike" baseline="0" dirty="0">
                <a:latin typeface="Times New Roman" panose="02020603050405020304" pitchFamily="18" charset="0"/>
              </a:rPr>
              <a:t>mengakses table dalam basis data. Berikut ini merupakan aturan umum penulisan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revoke.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1.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:</a:t>
            </a:r>
          </a:p>
          <a:p>
            <a:pPr marL="0" indent="0" algn="l">
              <a:buNone/>
            </a:pPr>
            <a:r>
              <a:rPr lang="en-ID" sz="1800" b="1" i="0" u="none" strike="noStrike" baseline="0" dirty="0">
                <a:latin typeface="Consolas-Bold"/>
              </a:rPr>
              <a:t>	REVOKE </a:t>
            </a:r>
            <a:r>
              <a:rPr lang="en-ID" sz="1800" b="1" i="1" u="none" strike="noStrike" baseline="0" dirty="0" err="1">
                <a:latin typeface="Consolas-BoldItalic"/>
              </a:rPr>
              <a:t>hak_akses</a:t>
            </a:r>
            <a:r>
              <a:rPr lang="en-ID" sz="1800" b="1" i="1" u="none" strike="noStrike" baseline="0" dirty="0">
                <a:latin typeface="Consolas-BoldItalic"/>
              </a:rPr>
              <a:t> </a:t>
            </a:r>
            <a:r>
              <a:rPr lang="en-ID" sz="1800" b="1" i="0" u="none" strike="noStrike" baseline="0" dirty="0">
                <a:latin typeface="Consolas-Bold"/>
              </a:rPr>
              <a:t>ON </a:t>
            </a:r>
            <a:r>
              <a:rPr lang="en-ID" sz="1800" b="1" i="1" u="none" strike="noStrike" baseline="0" dirty="0" err="1">
                <a:latin typeface="Consolas-BoldItalic"/>
              </a:rPr>
              <a:t>nama_tabel</a:t>
            </a:r>
            <a:r>
              <a:rPr lang="en-ID" sz="1800" b="1" i="1" u="none" strike="noStrike" baseline="0" dirty="0">
                <a:latin typeface="Consolas-BoldItalic"/>
              </a:rPr>
              <a:t> FROM </a:t>
            </a:r>
            <a:r>
              <a:rPr lang="en-ID" sz="1800" b="1" i="1" u="none" strike="noStrike" baseline="0" dirty="0" err="1">
                <a:latin typeface="Consolas-BoldItalic"/>
              </a:rPr>
              <a:t>pengguna_tertentu</a:t>
            </a:r>
            <a:r>
              <a:rPr lang="en-ID" sz="1800" b="1" i="0" u="none" strike="noStrike" baseline="0" dirty="0">
                <a:latin typeface="Consolas-Bold"/>
              </a:rPr>
              <a:t>;</a:t>
            </a:r>
          </a:p>
          <a:p>
            <a:pPr marL="0" indent="0" algn="l">
              <a:buNone/>
            </a:pP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2. </a:t>
            </a:r>
            <a:r>
              <a:rPr lang="es-ES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s-ES" sz="1800" b="0" i="0" u="none" strike="noStrike" baseline="0" dirty="0" err="1">
                <a:latin typeface="Times New Roman" panose="02020603050405020304" pitchFamily="18" charset="0"/>
              </a:rPr>
              <a:t>penerapan</a:t>
            </a: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s-ES" sz="1800" b="0" i="0" u="none" strike="noStrike" baseline="0" dirty="0" err="1">
                <a:latin typeface="Times New Roman" panose="02020603050405020304" pitchFamily="18" charset="0"/>
              </a:rPr>
              <a:t>penjelasan</a:t>
            </a:r>
            <a:r>
              <a:rPr lang="es-ES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Membatalkan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akses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INSERT dan DELETE pada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tabel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mahasiswa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kepada</a:t>
            </a:r>
            <a:r>
              <a:rPr lang="en-ID" sz="1800" dirty="0">
                <a:latin typeface="Times New Roman" panose="02020603050405020304" pitchFamily="18" charset="0"/>
              </a:rPr>
              <a:t>	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Budi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Consolas-Bold"/>
              </a:rPr>
              <a:t>	REVOKE </a:t>
            </a:r>
            <a:r>
              <a:rPr lang="en-US" sz="1800" b="1" i="1" u="none" strike="noStrike" baseline="0" dirty="0">
                <a:latin typeface="Consolas-BoldItalic"/>
              </a:rPr>
              <a:t>INSERT, DELETE </a:t>
            </a:r>
            <a:r>
              <a:rPr lang="en-US" sz="1800" b="1" i="0" u="none" strike="noStrike" baseline="0" dirty="0">
                <a:latin typeface="Consolas-Bold"/>
              </a:rPr>
              <a:t>ON </a:t>
            </a:r>
            <a:r>
              <a:rPr lang="en-US" sz="1800" b="1" i="1" u="none" strike="noStrike" baseline="0" dirty="0" err="1">
                <a:latin typeface="Consolas-BoldItalic"/>
              </a:rPr>
              <a:t>mahasiswa</a:t>
            </a:r>
            <a:r>
              <a:rPr lang="en-US" sz="1800" b="1" i="1" u="none" strike="noStrike" baseline="0" dirty="0">
                <a:latin typeface="Consolas-BoldItalic"/>
              </a:rPr>
              <a:t> FROM Budi</a:t>
            </a:r>
            <a:r>
              <a:rPr lang="en-US" sz="1800" b="1" i="0" u="none" strike="noStrike" baseline="0" dirty="0">
                <a:latin typeface="Consolas-Bold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Membatalkan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hak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akses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UPDATE pada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tabel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mahasiswa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kepada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Raisa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Consolas-Bold"/>
              </a:rPr>
              <a:t>	REVOKE </a:t>
            </a:r>
            <a:r>
              <a:rPr lang="en-US" sz="1800" b="1" i="1" u="none" strike="noStrike" baseline="0" dirty="0">
                <a:latin typeface="Consolas-BoldItalic"/>
              </a:rPr>
              <a:t>UPDATE </a:t>
            </a:r>
            <a:r>
              <a:rPr lang="en-US" sz="1800" b="1" i="0" u="none" strike="noStrike" baseline="0" dirty="0">
                <a:latin typeface="Consolas-Bold"/>
              </a:rPr>
              <a:t>ON </a:t>
            </a:r>
            <a:r>
              <a:rPr lang="en-US" sz="1800" b="1" i="1" u="none" strike="noStrike" baseline="0" dirty="0" err="1">
                <a:latin typeface="Consolas-BoldItalic"/>
              </a:rPr>
              <a:t>mahasiswa</a:t>
            </a:r>
            <a:r>
              <a:rPr lang="en-US" sz="1800" b="1" i="1" u="none" strike="noStrike" baseline="0" dirty="0">
                <a:latin typeface="Consolas-BoldItalic"/>
              </a:rPr>
              <a:t> FROM Raisa</a:t>
            </a:r>
            <a:r>
              <a:rPr lang="en-US" sz="1800" b="1" i="0" u="none" strike="noStrike" baseline="0" dirty="0">
                <a:latin typeface="Consolas-Bold"/>
              </a:rPr>
              <a:t>;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86020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15E11-B25C-9BB5-723E-2DDA7FA31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4E778-7827-B904-F25F-755280F4A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en-US" dirty="0" err="1"/>
              <a:t>Buatlah</a:t>
            </a:r>
            <a:r>
              <a:rPr lang="en-US" dirty="0"/>
              <a:t> username dan password pada </a:t>
            </a:r>
            <a:r>
              <a:rPr lang="en-US" dirty="0" err="1"/>
              <a:t>saat</a:t>
            </a:r>
            <a:r>
              <a:rPr lang="en-US" dirty="0"/>
              <a:t> login </a:t>
            </a:r>
            <a:r>
              <a:rPr lang="en-US" dirty="0" err="1"/>
              <a:t>ke</a:t>
            </a:r>
            <a:r>
              <a:rPr lang="en-US" dirty="0"/>
              <a:t> phpMyAdmin </a:t>
            </a:r>
            <a:r>
              <a:rPr lang="en-US" dirty="0" err="1"/>
              <a:t>anda</a:t>
            </a:r>
            <a:r>
              <a:rPr lang="en-US" dirty="0"/>
              <a:t> ( search )</a:t>
            </a:r>
          </a:p>
          <a:p>
            <a:pPr marL="457200" indent="-457200">
              <a:buAutoNum type="arabicPeriod"/>
            </a:pPr>
            <a:r>
              <a:rPr lang="en-US" dirty="0" err="1"/>
              <a:t>Setealh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Jalankan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perbarisnya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create user  </a:t>
            </a:r>
            <a:r>
              <a:rPr lang="en-US" dirty="0" err="1"/>
              <a:t>nama</a:t>
            </a:r>
            <a:r>
              <a:rPr lang="en-US" dirty="0"/>
              <a:t> password '1234’;</a:t>
            </a:r>
          </a:p>
          <a:p>
            <a:pPr marL="0" indent="0">
              <a:buNone/>
            </a:pPr>
            <a:r>
              <a:rPr lang="en-US" dirty="0"/>
              <a:t>	grant select on </a:t>
            </a:r>
            <a:r>
              <a:rPr lang="en-US" dirty="0" err="1"/>
              <a:t>tb_mahasiswa</a:t>
            </a:r>
            <a:r>
              <a:rPr lang="en-US" dirty="0"/>
              <a:t> to </a:t>
            </a:r>
            <a:r>
              <a:rPr lang="en-US" dirty="0" err="1"/>
              <a:t>nama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grant </a:t>
            </a:r>
            <a:r>
              <a:rPr lang="en-US" dirty="0" err="1"/>
              <a:t>update,delete</a:t>
            </a:r>
            <a:r>
              <a:rPr lang="en-US" dirty="0"/>
              <a:t> on </a:t>
            </a:r>
            <a:r>
              <a:rPr lang="en-US" dirty="0" err="1"/>
              <a:t>mahasiswa</a:t>
            </a:r>
            <a:r>
              <a:rPr lang="en-US" dirty="0"/>
              <a:t> to </a:t>
            </a:r>
            <a:r>
              <a:rPr lang="en-US" dirty="0" err="1"/>
              <a:t>nama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grant all on </a:t>
            </a:r>
            <a:r>
              <a:rPr lang="en-US" dirty="0" err="1"/>
              <a:t>mahasiswa</a:t>
            </a:r>
            <a:r>
              <a:rPr lang="en-US" dirty="0"/>
              <a:t> to </a:t>
            </a:r>
            <a:r>
              <a:rPr lang="en-US" dirty="0" err="1"/>
              <a:t>nama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revoke select on </a:t>
            </a:r>
            <a:r>
              <a:rPr lang="en-US" dirty="0" err="1"/>
              <a:t>mahasiswa</a:t>
            </a:r>
            <a:r>
              <a:rPr lang="en-US" dirty="0"/>
              <a:t> from </a:t>
            </a:r>
            <a:r>
              <a:rPr lang="en-US" dirty="0" err="1"/>
              <a:t>nama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revoke all on </a:t>
            </a:r>
            <a:r>
              <a:rPr lang="en-US" dirty="0" err="1"/>
              <a:t>mahasiswa</a:t>
            </a:r>
            <a:r>
              <a:rPr lang="en-US" dirty="0"/>
              <a:t> from </a:t>
            </a:r>
            <a:r>
              <a:rPr lang="en-US" dirty="0" err="1"/>
              <a:t>nama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Drop user </a:t>
            </a:r>
            <a:r>
              <a:rPr lang="en-US" dirty="0" err="1"/>
              <a:t>nama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Catatan</a:t>
            </a:r>
            <a:r>
              <a:rPr lang="en-US" dirty="0"/>
              <a:t> 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diganti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61259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48</TotalTime>
  <Words>361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Consolas-Bold</vt:lpstr>
      <vt:lpstr>Consolas-BoldItalic</vt:lpstr>
      <vt:lpstr>SymbolMT</vt:lpstr>
      <vt:lpstr>Times New Roman</vt:lpstr>
      <vt:lpstr>Trebuchet MS</vt:lpstr>
      <vt:lpstr>Berlin</vt:lpstr>
      <vt:lpstr>DATA CONTROL LANGUAGE(DCL)</vt:lpstr>
      <vt:lpstr>Pengertian</vt:lpstr>
      <vt:lpstr>A. Grant</vt:lpstr>
      <vt:lpstr>B. Revoke </vt:lpstr>
      <vt:lpstr>Latihan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CONTROL LANGUAGE(DCL)</dc:title>
  <dc:creator>liza safitri</dc:creator>
  <cp:lastModifiedBy>liza safitri</cp:lastModifiedBy>
  <cp:revision>3</cp:revision>
  <dcterms:created xsi:type="dcterms:W3CDTF">2024-03-19T13:53:48Z</dcterms:created>
  <dcterms:modified xsi:type="dcterms:W3CDTF">2024-03-19T14:42:03Z</dcterms:modified>
</cp:coreProperties>
</file>