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091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0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8169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5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5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90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8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3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9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1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6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4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0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293586C-C0DD-4F8E-A489-0BC36956DCF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B2452D2-CFD3-43E0-B2C1-8613E010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6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Data </a:t>
            </a:r>
            <a:r>
              <a:rPr lang="en-US" dirty="0" err="1"/>
              <a:t>Sql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87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data string/ text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62150"/>
            <a:ext cx="67056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78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5F3A3-3B50-3C12-7AB9-221D5025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SQL ORACLE </a:t>
            </a:r>
            <a:br>
              <a:rPr lang="en-ID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97E7C-BF03-0355-06FB-3FC559E57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ID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Sebuah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sistem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basis data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menyediakan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dua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macam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bahasa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berbeda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Pertama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menspesifikasikan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skema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basis data (DDL) dan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kedua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melakukan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perubahan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basis data (DML).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Selain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itu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juga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select statement (</a:t>
            </a:r>
            <a:r>
              <a:rPr lang="en-ID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query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mengambil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data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di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database.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31894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837A-92F7-1F2A-CA06-A6107F51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1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DATA DEFINITION LANGUAGE (DDL) </a:t>
            </a:r>
            <a:br>
              <a:rPr lang="en-ID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B2E4D-AC34-FD99-AB91-0BCE12A91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en-ID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ID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Data 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Definition Language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berfungsi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mendefinisikan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struktrur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sebuah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tipe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data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setiap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field dan constraint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berlaku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pada data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tersimpan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di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sebuah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Hasil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kompilasi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DDL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kumpulan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tersimpan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pada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sebuah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file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khusus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disebut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kamus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data (</a:t>
            </a:r>
            <a:r>
              <a:rPr lang="en-ID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data dictionary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data directory. </a:t>
            </a:r>
            <a:endParaRPr lang="en-ID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Kamus data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merupakan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sebuah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file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berupa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metadata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yaitu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data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tentang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data. Kamus data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selalu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diakses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pada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operasi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basis data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sebelum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file data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sesungguhnya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diakses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0851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325A-29A7-04FE-E3D6-EBD4422C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DDL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terdiri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CREATE, ALTER, dan DROP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dijelaskan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sebagai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berikut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E4C1-DA9E-EB48-15DF-5296ED123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Membuat</a:t>
            </a:r>
            <a:r>
              <a:rPr lang="en-ID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tabel</a:t>
            </a:r>
            <a:r>
              <a:rPr lang="en-ID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(CREATE TABLE) </a:t>
            </a:r>
            <a:endParaRPr lang="en-ID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Query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membuat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tabel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(create table)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</a:p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64771-D681-CEB9-C3F4-7F9018A5B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20888"/>
            <a:ext cx="5953956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2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66D57-FD46-5F21-E472-287F11595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073427"/>
          </a:xfrm>
        </p:spPr>
        <p:txBody>
          <a:bodyPr>
            <a:normAutofit fontScale="70000" lnSpcReduction="20000"/>
          </a:bodyPr>
          <a:lstStyle/>
          <a:p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Keterangan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</a:p>
          <a:p>
            <a:r>
              <a:rPr lang="en-ID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nama_field1, nama_field2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nama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kolom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(field)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di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ID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tipe_data</a:t>
            </a:r>
            <a:r>
              <a:rPr lang="en-ID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tipe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data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bisa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ditampung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oleh field. </a:t>
            </a:r>
            <a:r>
              <a:rPr lang="en-ID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tipe_constraint</a:t>
            </a:r>
            <a:r>
              <a:rPr lang="en-ID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atasan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menentukan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field. </a:t>
            </a:r>
            <a:r>
              <a:rPr lang="en-ID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Tanda [ ]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menyatakan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bahwa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didalamnya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boleh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Macam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macam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tipe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constraint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mungkin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</a:p>
          <a:p>
            <a:r>
              <a:rPr lang="en-ID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NULL </a:t>
            </a:r>
            <a:r>
              <a:rPr lang="en-ID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atau</a:t>
            </a:r>
            <a:r>
              <a:rPr lang="en-ID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NOT NULL </a:t>
            </a:r>
            <a:endParaRPr lang="en-ID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Constraint NOT NULL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berfungsi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menjamin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field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harus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diisi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sedangkan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constraint NULL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memperbolehkan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field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dikosongi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ID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UNIQUE </a:t>
            </a:r>
            <a:endParaRPr lang="en-ID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Constraint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berfungsi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menjamin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bahwa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pada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setiap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record di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sebuah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ID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PRIMARY KEY </a:t>
            </a:r>
            <a:endParaRPr lang="en-ID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ID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FOREIGN KEY </a:t>
            </a:r>
            <a:endParaRPr lang="en-ID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ID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CHECK </a:t>
            </a:r>
            <a:endParaRPr lang="en-ID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Constraint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berfungsi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menjamin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bahwa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dimasukkan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sebuah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field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sudah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sesuai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aturan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dibuat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60793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4B2F-C9E9-C18D-60F1-81D08568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27FE0-30BA-65B8-D0C6-469E90FB4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pembuatan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mahasiswa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atribut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nim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bertipe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char(9) dan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nama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bertipe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varchar(20)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boleh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kosong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Sintaks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</a:p>
          <a:p>
            <a:pPr marL="0" indent="0">
              <a:buNone/>
            </a:pP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CREATE TABLE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mahasiswa</a:t>
            </a:r>
            <a:endParaRPr lang="en-ID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 </a:t>
            </a:r>
          </a:p>
          <a:p>
            <a:pPr marL="0" indent="0">
              <a:buNone/>
            </a:pP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Nim char(9), </a:t>
            </a:r>
          </a:p>
          <a:p>
            <a:pPr marL="0" indent="0">
              <a:buNone/>
            </a:pP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Nama varchar(20) not null,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CONSTRAINT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pk_mhs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PRIMARY KEY (Nim) </a:t>
            </a:r>
          </a:p>
          <a:p>
            <a:pPr marL="0" indent="0">
              <a:buNone/>
            </a:pP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);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7493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96866-EF99-40DE-00CC-B3E43A97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1200" dirty="0"/>
              <a:t>Primary Key </a:t>
            </a:r>
            <a:r>
              <a:rPr lang="en-ID" sz="1200" dirty="0" err="1"/>
              <a:t>disebut</a:t>
            </a:r>
            <a:r>
              <a:rPr lang="en-ID" sz="1200" dirty="0"/>
              <a:t> </a:t>
            </a:r>
            <a:r>
              <a:rPr lang="en-ID" sz="1200" dirty="0" err="1"/>
              <a:t>sebagai</a:t>
            </a:r>
            <a:r>
              <a:rPr lang="en-ID" sz="1200" dirty="0"/>
              <a:t> “Constraint”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tujuan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menjaga</a:t>
            </a:r>
            <a:r>
              <a:rPr lang="en-ID" sz="1200" dirty="0"/>
              <a:t> </a:t>
            </a:r>
            <a:r>
              <a:rPr lang="en-ID" sz="1200" dirty="0" err="1"/>
              <a:t>integritas</a:t>
            </a:r>
            <a:r>
              <a:rPr lang="en-ID" sz="1200" dirty="0"/>
              <a:t> data, </a:t>
            </a:r>
            <a:r>
              <a:rPr lang="en-ID" sz="1200" dirty="0" err="1"/>
              <a:t>yaitu</a:t>
            </a:r>
            <a:r>
              <a:rPr lang="en-ID" sz="1200" dirty="0"/>
              <a:t> </a:t>
            </a:r>
            <a:r>
              <a:rPr lang="en-ID" sz="1200" dirty="0" err="1"/>
              <a:t>bahwa</a:t>
            </a:r>
            <a:r>
              <a:rPr lang="en-ID" sz="1200" dirty="0"/>
              <a:t> </a:t>
            </a:r>
            <a:r>
              <a:rPr lang="en-ID" sz="1200" dirty="0" err="1"/>
              <a:t>sebuah</a:t>
            </a:r>
            <a:r>
              <a:rPr lang="en-ID" sz="1200" dirty="0"/>
              <a:t> Primary Key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boleh</a:t>
            </a:r>
            <a:r>
              <a:rPr lang="en-ID" sz="1200" dirty="0"/>
              <a:t> </a:t>
            </a:r>
            <a:r>
              <a:rPr lang="en-ID" sz="1200" dirty="0" err="1"/>
              <a:t>mempunyai</a:t>
            </a:r>
            <a:r>
              <a:rPr lang="en-ID" sz="1200" dirty="0"/>
              <a:t> “</a:t>
            </a:r>
            <a:r>
              <a:rPr lang="en-ID" sz="1200" dirty="0" err="1"/>
              <a:t>Duplikat</a:t>
            </a:r>
            <a:r>
              <a:rPr lang="en-ID" sz="1200" dirty="0"/>
              <a:t>” dan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otomatis</a:t>
            </a:r>
            <a:r>
              <a:rPr lang="en-ID" sz="1200" dirty="0"/>
              <a:t> </a:t>
            </a:r>
            <a:r>
              <a:rPr lang="en-ID" sz="1200" dirty="0" err="1"/>
              <a:t>tidak</a:t>
            </a:r>
            <a:r>
              <a:rPr lang="en-ID" sz="1200" dirty="0"/>
              <a:t> “Null”. </a:t>
            </a:r>
            <a:r>
              <a:rPr lang="en-US" sz="900" dirty="0" err="1"/>
              <a:t>Bentuk</a:t>
            </a:r>
            <a:r>
              <a:rPr lang="en-US" sz="900" dirty="0"/>
              <a:t> </a:t>
            </a:r>
            <a:r>
              <a:rPr lang="en-US" sz="900" dirty="0" err="1"/>
              <a:t>penulisan</a:t>
            </a:r>
            <a:r>
              <a:rPr lang="en-US" sz="900" dirty="0"/>
              <a:t> Constraint Key </a:t>
            </a:r>
            <a:r>
              <a:rPr lang="en-US" sz="900" dirty="0" err="1"/>
              <a:t>secara</a:t>
            </a:r>
            <a:r>
              <a:rPr lang="en-US" sz="900" dirty="0"/>
              <a:t> </a:t>
            </a:r>
            <a:r>
              <a:rPr lang="en-US" sz="900" dirty="0" err="1"/>
              <a:t>umum</a:t>
            </a:r>
            <a:r>
              <a:rPr lang="en-US" sz="900" dirty="0"/>
              <a:t>:</a:t>
            </a:r>
            <a:endParaRPr lang="en-ID" sz="1200" dirty="0"/>
          </a:p>
          <a:p>
            <a:pPr marL="0" indent="0">
              <a:buNone/>
            </a:pPr>
            <a:endParaRPr lang="en-ID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53786-DE18-71EE-8C97-AD6ECBAD2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08720"/>
            <a:ext cx="5439534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5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93632-DE3A-698D-98BE-185796CC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A6975-15AD-1730-C36C-6105ED8BC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F11C9-6B12-C09B-3721-862A13318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12" y="2647841"/>
            <a:ext cx="5201376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7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B6DC-00D2-6223-3AC1-43E8F84A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DCAF-0312-84AD-BEEE-562424AAB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FCBA0-6612-9203-7EBE-0865DB1DF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53" y="1342734"/>
            <a:ext cx="6220693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0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071688"/>
            <a:ext cx="69627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30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728788"/>
            <a:ext cx="70008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75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data </a:t>
            </a:r>
            <a:r>
              <a:rPr lang="en-US" dirty="0" err="1"/>
              <a:t>numerik</a:t>
            </a:r>
            <a:r>
              <a:rPr lang="en-US" dirty="0"/>
              <a:t> *2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914525"/>
            <a:ext cx="67627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53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Desimal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343150"/>
            <a:ext cx="4838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09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785938"/>
            <a:ext cx="70866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47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FLOAT </a:t>
            </a:r>
            <a:r>
              <a:rPr lang="en-US" dirty="0" err="1"/>
              <a:t>dan</a:t>
            </a:r>
            <a:r>
              <a:rPr lang="en-US" dirty="0"/>
              <a:t> DOUBLE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752725"/>
            <a:ext cx="70961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1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743075"/>
            <a:ext cx="70008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7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data </a:t>
            </a:r>
            <a:r>
              <a:rPr lang="en-US" dirty="0" err="1"/>
              <a:t>tanggal</a:t>
            </a:r>
            <a:r>
              <a:rPr lang="en-US" dirty="0"/>
              <a:t> &amp; </a:t>
            </a:r>
            <a:r>
              <a:rPr lang="en-US" dirty="0" err="1"/>
              <a:t>waktu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100263"/>
            <a:ext cx="66960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288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1097</TotalTime>
  <Words>439</Words>
  <Application>Microsoft Office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Impact</vt:lpstr>
      <vt:lpstr>Times New Roman</vt:lpstr>
      <vt:lpstr>Main Event</vt:lpstr>
      <vt:lpstr>1. Jenis Tipe Data Sql</vt:lpstr>
      <vt:lpstr>Integer</vt:lpstr>
      <vt:lpstr>Contoh</vt:lpstr>
      <vt:lpstr>Tipe data numerik *2</vt:lpstr>
      <vt:lpstr>Desimal</vt:lpstr>
      <vt:lpstr>Contoh</vt:lpstr>
      <vt:lpstr>FLOAT dan DOUBLE</vt:lpstr>
      <vt:lpstr>Contoh</vt:lpstr>
      <vt:lpstr>Type data tanggal &amp; waktu</vt:lpstr>
      <vt:lpstr>Tipe data string/ text</vt:lpstr>
      <vt:lpstr>2. SQL ORACLE  </vt:lpstr>
      <vt:lpstr>DATA DEFINITION LANGUAGE (DDL)  </vt:lpstr>
      <vt:lpstr>DDL terdiri dari CREATE, ALTER, dan DROP yang akan dijelaskan sebagai berikut 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Jenis Tipe Data Sql</dc:title>
  <dc:creator>ismail - [2010]</dc:creator>
  <cp:lastModifiedBy>liza safitri</cp:lastModifiedBy>
  <cp:revision>13</cp:revision>
  <dcterms:created xsi:type="dcterms:W3CDTF">2020-01-13T06:46:03Z</dcterms:created>
  <dcterms:modified xsi:type="dcterms:W3CDTF">2024-03-13T00:38:16Z</dcterms:modified>
</cp:coreProperties>
</file>